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6"/>
  </p:notesMasterIdLst>
  <p:sldIdLst>
    <p:sldId id="264" r:id="rId5"/>
    <p:sldId id="447" r:id="rId6"/>
    <p:sldId id="469" r:id="rId7"/>
    <p:sldId id="256" r:id="rId8"/>
    <p:sldId id="427" r:id="rId9"/>
    <p:sldId id="446" r:id="rId10"/>
    <p:sldId id="472" r:id="rId11"/>
    <p:sldId id="473" r:id="rId12"/>
    <p:sldId id="474" r:id="rId13"/>
    <p:sldId id="475" r:id="rId14"/>
    <p:sldId id="471" r:id="rId15"/>
    <p:sldId id="442" r:id="rId16"/>
    <p:sldId id="443" r:id="rId17"/>
    <p:sldId id="476" r:id="rId18"/>
    <p:sldId id="426" r:id="rId19"/>
    <p:sldId id="429" r:id="rId20"/>
    <p:sldId id="466" r:id="rId21"/>
    <p:sldId id="431" r:id="rId22"/>
    <p:sldId id="477" r:id="rId23"/>
    <p:sldId id="361" r:id="rId24"/>
    <p:sldId id="470" r:id="rId25"/>
    <p:sldId id="478" r:id="rId26"/>
    <p:sldId id="479" r:id="rId27"/>
    <p:sldId id="448" r:id="rId28"/>
    <p:sldId id="268" r:id="rId29"/>
    <p:sldId id="449" r:id="rId30"/>
    <p:sldId id="450" r:id="rId31"/>
    <p:sldId id="444" r:id="rId32"/>
    <p:sldId id="445" r:id="rId33"/>
    <p:sldId id="451" r:id="rId34"/>
    <p:sldId id="452" r:id="rId35"/>
    <p:sldId id="468" r:id="rId36"/>
    <p:sldId id="330" r:id="rId37"/>
    <p:sldId id="481" r:id="rId38"/>
    <p:sldId id="350" r:id="rId39"/>
    <p:sldId id="336" r:id="rId40"/>
    <p:sldId id="456" r:id="rId41"/>
    <p:sldId id="480" r:id="rId42"/>
    <p:sldId id="422" r:id="rId43"/>
    <p:sldId id="482" r:id="rId44"/>
    <p:sldId id="483" r:id="rId45"/>
  </p:sldIdLst>
  <p:sldSz cx="12192000" cy="6858000"/>
  <p:notesSz cx="6858000" cy="9144000"/>
  <p:embeddedFontLst>
    <p:embeddedFont>
      <p:font typeface="나눔바른고딕" panose="020B0600000101010101" charset="-127"/>
      <p:regular r:id="rId47"/>
      <p:bold r:id="rId48"/>
    </p:embeddedFont>
    <p:embeddedFont>
      <p:font typeface="10X10 Bold" panose="020D0604000000000000" pitchFamily="50" charset="-127"/>
      <p:regular r:id="rId49"/>
    </p:embeddedFont>
    <p:embeddedFont>
      <p:font typeface="Amasis MT Pro Black" panose="02040A04050005020304" pitchFamily="18" charset="0"/>
      <p:bold r:id="rId50"/>
      <p:boldItalic r:id="rId51"/>
    </p:embeddedFont>
    <p:embeddedFont>
      <p:font typeface="나눔고딕 ExtraBold" panose="020D0904000000000000" pitchFamily="50" charset="-127"/>
      <p:bold r:id="rId52"/>
    </p:embeddedFont>
    <p:embeddedFont>
      <p:font typeface="나눔스퀘어_ac" panose="020B0600000101010101" pitchFamily="50" charset="-127"/>
      <p:regular r:id="rId53"/>
    </p:embeddedFont>
    <p:embeddedFont>
      <p:font typeface="나눔스퀘어_ac Bold" panose="020B0600000101010101" pitchFamily="50" charset="-127"/>
      <p:bold r:id="rId54"/>
    </p:embeddedFont>
    <p:embeddedFont>
      <p:font typeface="나눔스퀘어_ac ExtraBold" panose="020B0600000101010101" pitchFamily="50" charset="-127"/>
      <p:bold r:id="rId55"/>
    </p:embeddedFont>
    <p:embeddedFont>
      <p:font typeface="나눔스퀘어_ac Light" panose="020B0600000101010101" pitchFamily="50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배달의민족 주아" panose="02020603020101020101" pitchFamily="18" charset="-127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gdata01139" initials="b" lastIdx="2" clrIdx="0">
    <p:extLst>
      <p:ext uri="{19B8F6BF-5375-455C-9EA6-DF929625EA0E}">
        <p15:presenceInfo xmlns:p15="http://schemas.microsoft.com/office/powerpoint/2012/main" userId="bigdata0113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8DA"/>
    <a:srgbClr val="ED3F3F"/>
    <a:srgbClr val="EF5757"/>
    <a:srgbClr val="1C2E3C"/>
    <a:srgbClr val="FF9F3F"/>
    <a:srgbClr val="DF9E29"/>
    <a:srgbClr val="1A466D"/>
    <a:srgbClr val="F2F2F2"/>
    <a:srgbClr val="E6E6E6"/>
    <a:srgbClr val="24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FECC2-7ABD-4240-AE69-7E9D6632ED78}" v="1597" dt="2021-08-29T06:25:01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763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gdata01139" userId="040dc686-f47e-4656-9a82-c40d8be4b408" providerId="ADAL" clId="{C6D44C06-2452-4E69-9ABD-D6419E3F3CC3}"/>
    <pc:docChg chg="undo custSel modSld">
      <pc:chgData name="bigdata01139" userId="040dc686-f47e-4656-9a82-c40d8be4b408" providerId="ADAL" clId="{C6D44C06-2452-4E69-9ABD-D6419E3F3CC3}" dt="2021-08-27T12:14:13.341" v="75" actId="2792"/>
      <pc:docMkLst>
        <pc:docMk/>
      </pc:docMkLst>
      <pc:sldChg chg="addSp delSp modSp mod">
        <pc:chgData name="bigdata01139" userId="040dc686-f47e-4656-9a82-c40d8be4b408" providerId="ADAL" clId="{C6D44C06-2452-4E69-9ABD-D6419E3F3CC3}" dt="2021-08-27T12:14:13.341" v="75" actId="2792"/>
        <pc:sldMkLst>
          <pc:docMk/>
          <pc:sldMk cId="1285199317" sldId="257"/>
        </pc:sldMkLst>
        <pc:spChg chg="mod">
          <ac:chgData name="bigdata01139" userId="040dc686-f47e-4656-9a82-c40d8be4b408" providerId="ADAL" clId="{C6D44C06-2452-4E69-9ABD-D6419E3F3CC3}" dt="2021-08-27T12:07:22.360" v="58" actId="1076"/>
          <ac:spMkLst>
            <pc:docMk/>
            <pc:sldMk cId="1285199317" sldId="257"/>
            <ac:spMk id="3" creationId="{4312F182-1214-4655-AD61-FF5F66DFB4DF}"/>
          </ac:spMkLst>
        </pc:spChg>
        <pc:spChg chg="mod">
          <ac:chgData name="bigdata01139" userId="040dc686-f47e-4656-9a82-c40d8be4b408" providerId="ADAL" clId="{C6D44C06-2452-4E69-9ABD-D6419E3F3CC3}" dt="2021-08-27T12:14:13.341" v="75" actId="2792"/>
          <ac:spMkLst>
            <pc:docMk/>
            <pc:sldMk cId="1285199317" sldId="257"/>
            <ac:spMk id="4" creationId="{5CA773DF-F845-4CAA-938A-0EEAD416EAC7}"/>
          </ac:spMkLst>
        </pc:spChg>
        <pc:spChg chg="del">
          <ac:chgData name="bigdata01139" userId="040dc686-f47e-4656-9a82-c40d8be4b408" providerId="ADAL" clId="{C6D44C06-2452-4E69-9ABD-D6419E3F3CC3}" dt="2021-08-27T12:01:27.910" v="0" actId="478"/>
          <ac:spMkLst>
            <pc:docMk/>
            <pc:sldMk cId="1285199317" sldId="257"/>
            <ac:spMk id="36" creationId="{DEC88578-B737-4065-8525-C90A09F48BBD}"/>
          </ac:spMkLst>
        </pc:spChg>
        <pc:spChg chg="add del mod">
          <ac:chgData name="bigdata01139" userId="040dc686-f47e-4656-9a82-c40d8be4b408" providerId="ADAL" clId="{C6D44C06-2452-4E69-9ABD-D6419E3F3CC3}" dt="2021-08-27T12:02:40.974" v="5" actId="478"/>
          <ac:spMkLst>
            <pc:docMk/>
            <pc:sldMk cId="1285199317" sldId="257"/>
            <ac:spMk id="37" creationId="{63881B55-913E-40CE-91B1-05CC23070413}"/>
          </ac:spMkLst>
        </pc:spChg>
        <pc:spChg chg="del mod topLvl">
          <ac:chgData name="bigdata01139" userId="040dc686-f47e-4656-9a82-c40d8be4b408" providerId="ADAL" clId="{C6D44C06-2452-4E69-9ABD-D6419E3F3CC3}" dt="2021-08-27T12:03:56.017" v="20" actId="478"/>
          <ac:spMkLst>
            <pc:docMk/>
            <pc:sldMk cId="1285199317" sldId="257"/>
            <ac:spMk id="39" creationId="{B9097D09-A795-45C3-ACDC-D6F3A4230521}"/>
          </ac:spMkLst>
        </pc:spChg>
        <pc:spChg chg="del mod topLvl">
          <ac:chgData name="bigdata01139" userId="040dc686-f47e-4656-9a82-c40d8be4b408" providerId="ADAL" clId="{C6D44C06-2452-4E69-9ABD-D6419E3F3CC3}" dt="2021-08-27T12:03:59.518" v="23" actId="478"/>
          <ac:spMkLst>
            <pc:docMk/>
            <pc:sldMk cId="1285199317" sldId="257"/>
            <ac:spMk id="40" creationId="{8B19B65A-C1E8-46A3-BD45-3411ED3E7FE5}"/>
          </ac:spMkLst>
        </pc:spChg>
        <pc:spChg chg="del mod topLvl">
          <ac:chgData name="bigdata01139" userId="040dc686-f47e-4656-9a82-c40d8be4b408" providerId="ADAL" clId="{C6D44C06-2452-4E69-9ABD-D6419E3F3CC3}" dt="2021-08-27T12:06:02.110" v="46" actId="478"/>
          <ac:spMkLst>
            <pc:docMk/>
            <pc:sldMk cId="1285199317" sldId="257"/>
            <ac:spMk id="41" creationId="{09E2072B-3385-46D5-B609-3039D567E179}"/>
          </ac:spMkLst>
        </pc:spChg>
        <pc:spChg chg="del mod topLvl">
          <ac:chgData name="bigdata01139" userId="040dc686-f47e-4656-9a82-c40d8be4b408" providerId="ADAL" clId="{C6D44C06-2452-4E69-9ABD-D6419E3F3CC3}" dt="2021-08-27T12:03:58.010" v="21" actId="478"/>
          <ac:spMkLst>
            <pc:docMk/>
            <pc:sldMk cId="1285199317" sldId="257"/>
            <ac:spMk id="42" creationId="{46C13070-B705-4CC0-9FAB-95E050D7B7B7}"/>
          </ac:spMkLst>
        </pc:spChg>
        <pc:spChg chg="del mod topLvl">
          <ac:chgData name="bigdata01139" userId="040dc686-f47e-4656-9a82-c40d8be4b408" providerId="ADAL" clId="{C6D44C06-2452-4E69-9ABD-D6419E3F3CC3}" dt="2021-08-27T12:03:58.797" v="22" actId="478"/>
          <ac:spMkLst>
            <pc:docMk/>
            <pc:sldMk cId="1285199317" sldId="257"/>
            <ac:spMk id="43" creationId="{F203FD03-2CD8-49A9-ADF0-FA431B07E4C8}"/>
          </ac:spMkLst>
        </pc:spChg>
        <pc:spChg chg="add mod">
          <ac:chgData name="bigdata01139" userId="040dc686-f47e-4656-9a82-c40d8be4b408" providerId="ADAL" clId="{C6D44C06-2452-4E69-9ABD-D6419E3F3CC3}" dt="2021-08-27T12:07:16.471" v="55" actId="164"/>
          <ac:spMkLst>
            <pc:docMk/>
            <pc:sldMk cId="1285199317" sldId="257"/>
            <ac:spMk id="44" creationId="{366CC7D1-47AE-46DA-83BC-DF2FA8A6252C}"/>
          </ac:spMkLst>
        </pc:spChg>
        <pc:spChg chg="add mod">
          <ac:chgData name="bigdata01139" userId="040dc686-f47e-4656-9a82-c40d8be4b408" providerId="ADAL" clId="{C6D44C06-2452-4E69-9ABD-D6419E3F3CC3}" dt="2021-08-27T12:07:16.471" v="55" actId="164"/>
          <ac:spMkLst>
            <pc:docMk/>
            <pc:sldMk cId="1285199317" sldId="257"/>
            <ac:spMk id="45" creationId="{6981B110-29CE-45E0-B273-1D728CBCFDFE}"/>
          </ac:spMkLst>
        </pc:spChg>
        <pc:spChg chg="add mod">
          <ac:chgData name="bigdata01139" userId="040dc686-f47e-4656-9a82-c40d8be4b408" providerId="ADAL" clId="{C6D44C06-2452-4E69-9ABD-D6419E3F3CC3}" dt="2021-08-27T12:04:41.566" v="33" actId="571"/>
          <ac:spMkLst>
            <pc:docMk/>
            <pc:sldMk cId="1285199317" sldId="257"/>
            <ac:spMk id="46" creationId="{264FFDA1-ABB1-4BE3-9153-743E99EA5C18}"/>
          </ac:spMkLst>
        </pc:spChg>
        <pc:spChg chg="add mod">
          <ac:chgData name="bigdata01139" userId="040dc686-f47e-4656-9a82-c40d8be4b408" providerId="ADAL" clId="{C6D44C06-2452-4E69-9ABD-D6419E3F3CC3}" dt="2021-08-27T12:04:41.566" v="33" actId="571"/>
          <ac:spMkLst>
            <pc:docMk/>
            <pc:sldMk cId="1285199317" sldId="257"/>
            <ac:spMk id="47" creationId="{CBCFA9B8-7A99-41D1-AE08-DB1BC18FEBD4}"/>
          </ac:spMkLst>
        </pc:spChg>
        <pc:spChg chg="add mod">
          <ac:chgData name="bigdata01139" userId="040dc686-f47e-4656-9a82-c40d8be4b408" providerId="ADAL" clId="{C6D44C06-2452-4E69-9ABD-D6419E3F3CC3}" dt="2021-08-27T12:09:07.112" v="64" actId="14100"/>
          <ac:spMkLst>
            <pc:docMk/>
            <pc:sldMk cId="1285199317" sldId="257"/>
            <ac:spMk id="48" creationId="{BE5D8BB0-68C1-42D3-AFC6-AC9C023F478D}"/>
          </ac:spMkLst>
        </pc:spChg>
        <pc:spChg chg="add mod">
          <ac:chgData name="bigdata01139" userId="040dc686-f47e-4656-9a82-c40d8be4b408" providerId="ADAL" clId="{C6D44C06-2452-4E69-9ABD-D6419E3F3CC3}" dt="2021-08-27T12:09:04.183" v="63" actId="14100"/>
          <ac:spMkLst>
            <pc:docMk/>
            <pc:sldMk cId="1285199317" sldId="257"/>
            <ac:spMk id="49" creationId="{3BDA476C-F428-4299-876D-9AC8324253A7}"/>
          </ac:spMkLst>
        </pc:spChg>
        <pc:spChg chg="add mod">
          <ac:chgData name="bigdata01139" userId="040dc686-f47e-4656-9a82-c40d8be4b408" providerId="ADAL" clId="{C6D44C06-2452-4E69-9ABD-D6419E3F3CC3}" dt="2021-08-27T12:07:16.471" v="55" actId="164"/>
          <ac:spMkLst>
            <pc:docMk/>
            <pc:sldMk cId="1285199317" sldId="257"/>
            <ac:spMk id="50" creationId="{3E81843F-3233-4B57-8DF4-FB97BC3A58CA}"/>
          </ac:spMkLst>
        </pc:spChg>
        <pc:grpChg chg="add del mod">
          <ac:chgData name="bigdata01139" userId="040dc686-f47e-4656-9a82-c40d8be4b408" providerId="ADAL" clId="{C6D44C06-2452-4E69-9ABD-D6419E3F3CC3}" dt="2021-08-27T12:03:00.322" v="11" actId="165"/>
          <ac:grpSpMkLst>
            <pc:docMk/>
            <pc:sldMk cId="1285199317" sldId="257"/>
            <ac:grpSpMk id="38" creationId="{F2E14B68-9816-4464-8085-BB28DA596B2E}"/>
          </ac:grpSpMkLst>
        </pc:grpChg>
        <pc:grpChg chg="add mod">
          <ac:chgData name="bigdata01139" userId="040dc686-f47e-4656-9a82-c40d8be4b408" providerId="ADAL" clId="{C6D44C06-2452-4E69-9ABD-D6419E3F3CC3}" dt="2021-08-27T12:13:44.459" v="73" actId="1076"/>
          <ac:grpSpMkLst>
            <pc:docMk/>
            <pc:sldMk cId="1285199317" sldId="257"/>
            <ac:grpSpMk id="51" creationId="{21B3B7F3-A71F-414C-A444-CCB39D0C4CD5}"/>
          </ac:grpSpMkLst>
        </pc:grpChg>
      </pc:sldChg>
    </pc:docChg>
  </pc:docChgLst>
  <pc:docChgLst>
    <pc:chgData name="신예지" userId="7a4425d1-fcda-4049-acc0-3f74267da841" providerId="ADAL" clId="{67D6E1B0-37CB-4616-846D-C72821C585AC}"/>
    <pc:docChg chg="delSld modSld">
      <pc:chgData name="신예지" userId="7a4425d1-fcda-4049-acc0-3f74267da841" providerId="ADAL" clId="{67D6E1B0-37CB-4616-846D-C72821C585AC}" dt="2021-08-27T17:06:51.647" v="168" actId="207"/>
      <pc:docMkLst>
        <pc:docMk/>
      </pc:docMkLst>
      <pc:sldChg chg="addSp modSp mod">
        <pc:chgData name="신예지" userId="7a4425d1-fcda-4049-acc0-3f74267da841" providerId="ADAL" clId="{67D6E1B0-37CB-4616-846D-C72821C585AC}" dt="2021-08-27T17:06:51.647" v="168" actId="207"/>
        <pc:sldMkLst>
          <pc:docMk/>
          <pc:sldMk cId="1900946723" sldId="256"/>
        </pc:sldMkLst>
        <pc:spChg chg="add mod">
          <ac:chgData name="신예지" userId="7a4425d1-fcda-4049-acc0-3f74267da841" providerId="ADAL" clId="{67D6E1B0-37CB-4616-846D-C72821C585AC}" dt="2021-08-27T17:06:51.647" v="168" actId="207"/>
          <ac:spMkLst>
            <pc:docMk/>
            <pc:sldMk cId="1900946723" sldId="256"/>
            <ac:spMk id="2" creationId="{F43D85B2-ACBF-4F7E-963B-E50988554835}"/>
          </ac:spMkLst>
        </pc:spChg>
      </pc:sldChg>
      <pc:sldChg chg="modSp mod">
        <pc:chgData name="신예지" userId="7a4425d1-fcda-4049-acc0-3f74267da841" providerId="ADAL" clId="{67D6E1B0-37CB-4616-846D-C72821C585AC}" dt="2021-08-27T17:06:30.259" v="159" actId="207"/>
        <pc:sldMkLst>
          <pc:docMk/>
          <pc:sldMk cId="1285199317" sldId="257"/>
        </pc:sldMkLst>
        <pc:spChg chg="mod">
          <ac:chgData name="신예지" userId="7a4425d1-fcda-4049-acc0-3f74267da841" providerId="ADAL" clId="{67D6E1B0-37CB-4616-846D-C72821C585AC}" dt="2021-08-27T17:06:30.259" v="159" actId="207"/>
          <ac:spMkLst>
            <pc:docMk/>
            <pc:sldMk cId="1285199317" sldId="257"/>
            <ac:spMk id="3" creationId="{4312F182-1214-4655-AD61-FF5F66DFB4DF}"/>
          </ac:spMkLst>
        </pc:spChg>
        <pc:spChg chg="mod">
          <ac:chgData name="신예지" userId="7a4425d1-fcda-4049-acc0-3f74267da841" providerId="ADAL" clId="{67D6E1B0-37CB-4616-846D-C72821C585AC}" dt="2021-08-27T12:33:22.690" v="72" actId="1036"/>
          <ac:spMkLst>
            <pc:docMk/>
            <pc:sldMk cId="1285199317" sldId="257"/>
            <ac:spMk id="4" creationId="{5CA773DF-F845-4CAA-938A-0EEAD416EAC7}"/>
          </ac:spMkLst>
        </pc:spChg>
        <pc:grpChg chg="mod">
          <ac:chgData name="신예지" userId="7a4425d1-fcda-4049-acc0-3f74267da841" providerId="ADAL" clId="{67D6E1B0-37CB-4616-846D-C72821C585AC}" dt="2021-08-27T12:33:22.690" v="72" actId="1036"/>
          <ac:grpSpMkLst>
            <pc:docMk/>
            <pc:sldMk cId="1285199317" sldId="257"/>
            <ac:grpSpMk id="51" creationId="{21B3B7F3-A71F-414C-A444-CCB39D0C4CD5}"/>
          </ac:grpSpMkLst>
        </pc:grpChg>
      </pc:sldChg>
      <pc:sldChg chg="del">
        <pc:chgData name="신예지" userId="7a4425d1-fcda-4049-acc0-3f74267da841" providerId="ADAL" clId="{67D6E1B0-37CB-4616-846D-C72821C585AC}" dt="2021-08-27T17:06:02.115" v="123" actId="47"/>
        <pc:sldMkLst>
          <pc:docMk/>
          <pc:sldMk cId="1856311282" sldId="258"/>
        </pc:sldMkLst>
      </pc:sldChg>
    </pc:docChg>
  </pc:docChgLst>
  <pc:docChgLst>
    <pc:chgData name="신예지" userId="7a4425d1-fcda-4049-acc0-3f74267da841" providerId="ADAL" clId="{867FECC2-7ABD-4240-AE69-7E9D6632ED78}"/>
    <pc:docChg chg="undo redo custSel addSld delSld modSld sldOrd modMainMaster">
      <pc:chgData name="신예지" userId="7a4425d1-fcda-4049-acc0-3f74267da841" providerId="ADAL" clId="{867FECC2-7ABD-4240-AE69-7E9D6632ED78}" dt="2021-08-29T06:27:05.644" v="10586" actId="1076"/>
      <pc:docMkLst>
        <pc:docMk/>
      </pc:docMkLst>
      <pc:sldChg chg="addSp modSp mod ord modNotesTx">
        <pc:chgData name="신예지" userId="7a4425d1-fcda-4049-acc0-3f74267da841" providerId="ADAL" clId="{867FECC2-7ABD-4240-AE69-7E9D6632ED78}" dt="2021-08-29T05:59:29.817" v="8641" actId="20577"/>
        <pc:sldMkLst>
          <pc:docMk/>
          <pc:sldMk cId="1900946723" sldId="256"/>
        </pc:sldMkLst>
        <pc:spChg chg="mod">
          <ac:chgData name="신예지" userId="7a4425d1-fcda-4049-acc0-3f74267da841" providerId="ADAL" clId="{867FECC2-7ABD-4240-AE69-7E9D6632ED78}" dt="2021-08-29T00:10:16.737" v="4133" actId="1076"/>
          <ac:spMkLst>
            <pc:docMk/>
            <pc:sldMk cId="1900946723" sldId="256"/>
            <ac:spMk id="2" creationId="{F43D85B2-ACBF-4F7E-963B-E50988554835}"/>
          </ac:spMkLst>
        </pc:spChg>
        <pc:spChg chg="mod">
          <ac:chgData name="신예지" userId="7a4425d1-fcda-4049-acc0-3f74267da841" providerId="ADAL" clId="{867FECC2-7ABD-4240-AE69-7E9D6632ED78}" dt="2021-08-29T01:47:04.175" v="5078" actId="1076"/>
          <ac:spMkLst>
            <pc:docMk/>
            <pc:sldMk cId="1900946723" sldId="256"/>
            <ac:spMk id="4" creationId="{D309C3CF-D06E-4BA6-86DA-C3F30FB6A851}"/>
          </ac:spMkLst>
        </pc:spChg>
        <pc:grpChg chg="add mod">
          <ac:chgData name="신예지" userId="7a4425d1-fcda-4049-acc0-3f74267da841" providerId="ADAL" clId="{867FECC2-7ABD-4240-AE69-7E9D6632ED78}" dt="2021-08-29T00:05:16.548" v="4041"/>
          <ac:grpSpMkLst>
            <pc:docMk/>
            <pc:sldMk cId="1900946723" sldId="256"/>
            <ac:grpSpMk id="5" creationId="{E952ECFC-E2EE-41D7-9C69-56846720B13D}"/>
          </ac:grpSpMkLst>
        </pc:grpChg>
        <pc:picChg chg="mod">
          <ac:chgData name="신예지" userId="7a4425d1-fcda-4049-acc0-3f74267da841" providerId="ADAL" clId="{867FECC2-7ABD-4240-AE69-7E9D6632ED78}" dt="2021-08-29T00:05:16.548" v="4041"/>
          <ac:picMkLst>
            <pc:docMk/>
            <pc:sldMk cId="1900946723" sldId="256"/>
            <ac:picMk id="6" creationId="{A35EAE8C-AC39-4F9A-A21D-19763B4A9974}"/>
          </ac:picMkLst>
        </pc:picChg>
        <pc:picChg chg="mod">
          <ac:chgData name="신예지" userId="7a4425d1-fcda-4049-acc0-3f74267da841" providerId="ADAL" clId="{867FECC2-7ABD-4240-AE69-7E9D6632ED78}" dt="2021-08-29T00:05:16.548" v="4041"/>
          <ac:picMkLst>
            <pc:docMk/>
            <pc:sldMk cId="1900946723" sldId="256"/>
            <ac:picMk id="7" creationId="{39D61C26-446A-4D95-9150-6C69230C2916}"/>
          </ac:picMkLst>
        </pc:picChg>
        <pc:picChg chg="mod">
          <ac:chgData name="신예지" userId="7a4425d1-fcda-4049-acc0-3f74267da841" providerId="ADAL" clId="{867FECC2-7ABD-4240-AE69-7E9D6632ED78}" dt="2021-08-29T00:05:16.548" v="4041"/>
          <ac:picMkLst>
            <pc:docMk/>
            <pc:sldMk cId="1900946723" sldId="256"/>
            <ac:picMk id="8" creationId="{E13B6398-9845-45FE-A12D-2FC301E071DD}"/>
          </ac:picMkLst>
        </pc:picChg>
      </pc:sldChg>
      <pc:sldChg chg="addSp delSp modSp add del mod setBg">
        <pc:chgData name="신예지" userId="7a4425d1-fcda-4049-acc0-3f74267da841" providerId="ADAL" clId="{867FECC2-7ABD-4240-AE69-7E9D6632ED78}" dt="2021-08-29T01:42:21.798" v="5073" actId="47"/>
        <pc:sldMkLst>
          <pc:docMk/>
          <pc:sldMk cId="1285199317" sldId="257"/>
        </pc:sldMkLst>
        <pc:spChg chg="mod">
          <ac:chgData name="신예지" userId="7a4425d1-fcda-4049-acc0-3f74267da841" providerId="ADAL" clId="{867FECC2-7ABD-4240-AE69-7E9D6632ED78}" dt="2021-08-29T01:33:09.323" v="5064"/>
          <ac:spMkLst>
            <pc:docMk/>
            <pc:sldMk cId="1285199317" sldId="257"/>
            <ac:spMk id="4" creationId="{5CA773DF-F845-4CAA-938A-0EEAD416EAC7}"/>
          </ac:spMkLst>
        </pc:spChg>
        <pc:picChg chg="add del mod">
          <ac:chgData name="신예지" userId="7a4425d1-fcda-4049-acc0-3f74267da841" providerId="ADAL" clId="{867FECC2-7ABD-4240-AE69-7E9D6632ED78}" dt="2021-08-29T01:32:10.861" v="5047" actId="931"/>
          <ac:picMkLst>
            <pc:docMk/>
            <pc:sldMk cId="1285199317" sldId="257"/>
            <ac:picMk id="5" creationId="{8C2C81A6-941A-44CB-B77E-3691638CCAC9}"/>
          </ac:picMkLst>
        </pc:picChg>
      </pc:sldChg>
      <pc:sldChg chg="addSp modSp del mod modAnim">
        <pc:chgData name="신예지" userId="7a4425d1-fcda-4049-acc0-3f74267da841" providerId="ADAL" clId="{867FECC2-7ABD-4240-AE69-7E9D6632ED78}" dt="2021-08-29T00:21:58.223" v="4252" actId="47"/>
        <pc:sldMkLst>
          <pc:docMk/>
          <pc:sldMk cId="940084681" sldId="258"/>
        </pc:sldMkLst>
        <pc:spChg chg="mod">
          <ac:chgData name="신예지" userId="7a4425d1-fcda-4049-acc0-3f74267da841" providerId="ADAL" clId="{867FECC2-7ABD-4240-AE69-7E9D6632ED78}" dt="2021-08-28T19:36:35.135" v="187" actId="1076"/>
          <ac:spMkLst>
            <pc:docMk/>
            <pc:sldMk cId="940084681" sldId="258"/>
            <ac:spMk id="29" creationId="{2206A2CC-B33C-4034-A074-E9513467D452}"/>
          </ac:spMkLst>
        </pc:spChg>
        <pc:spChg chg="add mod">
          <ac:chgData name="신예지" userId="7a4425d1-fcda-4049-acc0-3f74267da841" providerId="ADAL" clId="{867FECC2-7ABD-4240-AE69-7E9D6632ED78}" dt="2021-08-28T19:45:45.656" v="497" actId="1036"/>
          <ac:spMkLst>
            <pc:docMk/>
            <pc:sldMk cId="940084681" sldId="258"/>
            <ac:spMk id="34" creationId="{B40A89B3-9AD8-4FDC-9ADE-3DF44EB10449}"/>
          </ac:spMkLst>
        </pc:spChg>
        <pc:spChg chg="add mod">
          <ac:chgData name="신예지" userId="7a4425d1-fcda-4049-acc0-3f74267da841" providerId="ADAL" clId="{867FECC2-7ABD-4240-AE69-7E9D6632ED78}" dt="2021-08-28T19:45:45.656" v="497" actId="1036"/>
          <ac:spMkLst>
            <pc:docMk/>
            <pc:sldMk cId="940084681" sldId="258"/>
            <ac:spMk id="35" creationId="{4D3C93D1-451F-4E3C-AA1F-0F06C79837ED}"/>
          </ac:spMkLst>
        </pc:spChg>
        <pc:grpChg chg="mod">
          <ac:chgData name="신예지" userId="7a4425d1-fcda-4049-acc0-3f74267da841" providerId="ADAL" clId="{867FECC2-7ABD-4240-AE69-7E9D6632ED78}" dt="2021-08-28T19:36:35.135" v="187" actId="1076"/>
          <ac:grpSpMkLst>
            <pc:docMk/>
            <pc:sldMk cId="940084681" sldId="258"/>
            <ac:grpSpMk id="4" creationId="{58E06F0C-7715-4552-AF09-31093273E6CE}"/>
          </ac:grpSpMkLst>
        </pc:grpChg>
        <pc:grpChg chg="mod">
          <ac:chgData name="신예지" userId="7a4425d1-fcda-4049-acc0-3f74267da841" providerId="ADAL" clId="{867FECC2-7ABD-4240-AE69-7E9D6632ED78}" dt="2021-08-28T19:36:35.135" v="187" actId="1076"/>
          <ac:grpSpMkLst>
            <pc:docMk/>
            <pc:sldMk cId="940084681" sldId="258"/>
            <ac:grpSpMk id="7" creationId="{0CDD8E6A-F3D6-4A1B-9D7A-E615D680B155}"/>
          </ac:grpSpMkLst>
        </pc:grpChg>
        <pc:grpChg chg="mod">
          <ac:chgData name="신예지" userId="7a4425d1-fcda-4049-acc0-3f74267da841" providerId="ADAL" clId="{867FECC2-7ABD-4240-AE69-7E9D6632ED78}" dt="2021-08-28T19:36:35.135" v="187" actId="1076"/>
          <ac:grpSpMkLst>
            <pc:docMk/>
            <pc:sldMk cId="940084681" sldId="258"/>
            <ac:grpSpMk id="10" creationId="{C274DE3C-4D42-4E8A-8EC6-3DC3889F850D}"/>
          </ac:grpSpMkLst>
        </pc:grpChg>
        <pc:grpChg chg="mod">
          <ac:chgData name="신예지" userId="7a4425d1-fcda-4049-acc0-3f74267da841" providerId="ADAL" clId="{867FECC2-7ABD-4240-AE69-7E9D6632ED78}" dt="2021-08-28T19:36:35.135" v="187" actId="1076"/>
          <ac:grpSpMkLst>
            <pc:docMk/>
            <pc:sldMk cId="940084681" sldId="258"/>
            <ac:grpSpMk id="13" creationId="{F5A4A61F-3A74-4B86-A77F-C07AB5229293}"/>
          </ac:grpSpMkLst>
        </pc:grpChg>
        <pc:grpChg chg="mod">
          <ac:chgData name="신예지" userId="7a4425d1-fcda-4049-acc0-3f74267da841" providerId="ADAL" clId="{867FECC2-7ABD-4240-AE69-7E9D6632ED78}" dt="2021-08-28T19:36:35.135" v="187" actId="1076"/>
          <ac:grpSpMkLst>
            <pc:docMk/>
            <pc:sldMk cId="940084681" sldId="258"/>
            <ac:grpSpMk id="16" creationId="{79C8104A-1F4A-468E-B28B-C914055749EB}"/>
          </ac:grpSpMkLst>
        </pc:grpChg>
        <pc:grpChg chg="mod">
          <ac:chgData name="신예지" userId="7a4425d1-fcda-4049-acc0-3f74267da841" providerId="ADAL" clId="{867FECC2-7ABD-4240-AE69-7E9D6632ED78}" dt="2021-08-28T19:36:35.135" v="187" actId="1076"/>
          <ac:grpSpMkLst>
            <pc:docMk/>
            <pc:sldMk cId="940084681" sldId="258"/>
            <ac:grpSpMk id="26" creationId="{57A6D231-0262-43F7-8E4F-89A055A44FC8}"/>
          </ac:grpSpMkLst>
        </pc:grpChg>
        <pc:grpChg chg="add mod">
          <ac:chgData name="신예지" userId="7a4425d1-fcda-4049-acc0-3f74267da841" providerId="ADAL" clId="{867FECC2-7ABD-4240-AE69-7E9D6632ED78}" dt="2021-08-28T19:37:16.023" v="188"/>
          <ac:grpSpMkLst>
            <pc:docMk/>
            <pc:sldMk cId="940084681" sldId="258"/>
            <ac:grpSpMk id="30" creationId="{7FFBF0E0-2680-4007-A7D6-A5E6F4AB0D1C}"/>
          </ac:grpSpMkLst>
        </pc:grp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8" creationId="{60658C71-DC95-4E5D-868B-49D3077F29D0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9" creationId="{5A9D6B3B-7EF3-482B-B82B-409D870244E8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11" creationId="{AF313D2F-6F01-4A3C-94A0-E4DB2667220E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12" creationId="{B4ED60AC-E5C2-44FE-AD11-C1A1582B33A6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14" creationId="{A0B60FC2-6FFE-41CC-A84E-87DE32BBA41D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15" creationId="{B9D96490-8BA4-4B38-971F-8B0404279950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17" creationId="{3EC18147-E71C-45FC-A18E-B216B1A293A6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18" creationId="{E7C32324-D562-4E0F-A41B-8E298E1CC9FE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19" creationId="{21FAE586-BFED-4EF4-8327-BAD5C1ED11B4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20" creationId="{7F17784D-1DF8-4E02-B9AB-65EB1B250A21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21" creationId="{A6AD4F85-F4EE-426C-90E3-C0F81E031A62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22" creationId="{89FC2459-2568-40F0-A849-B8BCFDD526D3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23" creationId="{5308BB7A-D5BF-460E-B622-6187DF46FE6F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24" creationId="{A0383E62-1C55-47CB-82F0-DC8CE04BF950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25" creationId="{95158D8F-6CB1-4EB1-B6A5-E6542901F665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27" creationId="{50E108EC-C378-4C82-8ED4-662535BBCCCE}"/>
          </ac:picMkLst>
        </pc:picChg>
        <pc:picChg chg="mod">
          <ac:chgData name="신예지" userId="7a4425d1-fcda-4049-acc0-3f74267da841" providerId="ADAL" clId="{867FECC2-7ABD-4240-AE69-7E9D6632ED78}" dt="2021-08-28T19:36:35.135" v="187" actId="1076"/>
          <ac:picMkLst>
            <pc:docMk/>
            <pc:sldMk cId="940084681" sldId="258"/>
            <ac:picMk id="28" creationId="{1B73FE82-1116-4EB6-878F-1006C9A7EB56}"/>
          </ac:picMkLst>
        </pc:picChg>
        <pc:picChg chg="mod">
          <ac:chgData name="신예지" userId="7a4425d1-fcda-4049-acc0-3f74267da841" providerId="ADAL" clId="{867FECC2-7ABD-4240-AE69-7E9D6632ED78}" dt="2021-08-28T19:37:16.023" v="188"/>
          <ac:picMkLst>
            <pc:docMk/>
            <pc:sldMk cId="940084681" sldId="258"/>
            <ac:picMk id="31" creationId="{80D3DF75-AB5C-457F-8A6B-B9066A7CA634}"/>
          </ac:picMkLst>
        </pc:picChg>
        <pc:picChg chg="mod">
          <ac:chgData name="신예지" userId="7a4425d1-fcda-4049-acc0-3f74267da841" providerId="ADAL" clId="{867FECC2-7ABD-4240-AE69-7E9D6632ED78}" dt="2021-08-28T19:37:16.023" v="188"/>
          <ac:picMkLst>
            <pc:docMk/>
            <pc:sldMk cId="940084681" sldId="258"/>
            <ac:picMk id="32" creationId="{03B82937-11A0-421A-B0FD-81816CC5D5B4}"/>
          </ac:picMkLst>
        </pc:picChg>
        <pc:picChg chg="mod">
          <ac:chgData name="신예지" userId="7a4425d1-fcda-4049-acc0-3f74267da841" providerId="ADAL" clId="{867FECC2-7ABD-4240-AE69-7E9D6632ED78}" dt="2021-08-28T19:37:16.023" v="188"/>
          <ac:picMkLst>
            <pc:docMk/>
            <pc:sldMk cId="940084681" sldId="258"/>
            <ac:picMk id="33" creationId="{9034A2D1-AECF-4271-8204-9E39A560ED1A}"/>
          </ac:picMkLst>
        </pc:picChg>
      </pc:sldChg>
      <pc:sldChg chg="addSp delSp modSp mod ord modAnim">
        <pc:chgData name="신예지" userId="7a4425d1-fcda-4049-acc0-3f74267da841" providerId="ADAL" clId="{867FECC2-7ABD-4240-AE69-7E9D6632ED78}" dt="2021-08-29T01:06:39.996" v="4803" actId="478"/>
        <pc:sldMkLst>
          <pc:docMk/>
          <pc:sldMk cId="2079311206" sldId="261"/>
        </pc:sldMkLst>
        <pc:spChg chg="del mod">
          <ac:chgData name="신예지" userId="7a4425d1-fcda-4049-acc0-3f74267da841" providerId="ADAL" clId="{867FECC2-7ABD-4240-AE69-7E9D6632ED78}" dt="2021-08-29T01:06:39.996" v="4803" actId="478"/>
          <ac:spMkLst>
            <pc:docMk/>
            <pc:sldMk cId="2079311206" sldId="261"/>
            <ac:spMk id="2" creationId="{F43D85B2-ACBF-4F7E-963B-E50988554835}"/>
          </ac:spMkLst>
        </pc:spChg>
        <pc:spChg chg="mod">
          <ac:chgData name="신예지" userId="7a4425d1-fcda-4049-acc0-3f74267da841" providerId="ADAL" clId="{867FECC2-7ABD-4240-AE69-7E9D6632ED78}" dt="2021-08-29T00:41:36.862" v="4585" actId="207"/>
          <ac:spMkLst>
            <pc:docMk/>
            <pc:sldMk cId="2079311206" sldId="261"/>
            <ac:spMk id="4" creationId="{D309C3CF-D06E-4BA6-86DA-C3F30FB6A851}"/>
          </ac:spMkLst>
        </pc:spChg>
        <pc:spChg chg="add mod">
          <ac:chgData name="신예지" userId="7a4425d1-fcda-4049-acc0-3f74267da841" providerId="ADAL" clId="{867FECC2-7ABD-4240-AE69-7E9D6632ED78}" dt="2021-08-29T01:06:29.730" v="4802" actId="1076"/>
          <ac:spMkLst>
            <pc:docMk/>
            <pc:sldMk cId="2079311206" sldId="261"/>
            <ac:spMk id="7" creationId="{7184EB85-72D1-417B-A7C3-C7AA9440F614}"/>
          </ac:spMkLst>
        </pc:spChg>
        <pc:picChg chg="add mod modCrop">
          <ac:chgData name="신예지" userId="7a4425d1-fcda-4049-acc0-3f74267da841" providerId="ADAL" clId="{867FECC2-7ABD-4240-AE69-7E9D6632ED78}" dt="2021-08-29T01:06:20.695" v="4801" actId="1076"/>
          <ac:picMkLst>
            <pc:docMk/>
            <pc:sldMk cId="2079311206" sldId="261"/>
            <ac:picMk id="5" creationId="{95710E65-DA13-4564-A063-B26A81DF600A}"/>
          </ac:picMkLst>
        </pc:picChg>
        <pc:cxnChg chg="add mod">
          <ac:chgData name="신예지" userId="7a4425d1-fcda-4049-acc0-3f74267da841" providerId="ADAL" clId="{867FECC2-7ABD-4240-AE69-7E9D6632ED78}" dt="2021-08-29T01:06:01.694" v="4784"/>
          <ac:cxnSpMkLst>
            <pc:docMk/>
            <pc:sldMk cId="2079311206" sldId="261"/>
            <ac:cxnSpMk id="6" creationId="{88156149-140F-48D3-9E37-E376F3FAFF5C}"/>
          </ac:cxnSpMkLst>
        </pc:cxnChg>
      </pc:sldChg>
      <pc:sldChg chg="addSp delSp modSp del mod ord setBg">
        <pc:chgData name="신예지" userId="7a4425d1-fcda-4049-acc0-3f74267da841" providerId="ADAL" clId="{867FECC2-7ABD-4240-AE69-7E9D6632ED78}" dt="2021-08-28T23:21:40.520" v="3192" actId="47"/>
        <pc:sldMkLst>
          <pc:docMk/>
          <pc:sldMk cId="1839251933" sldId="262"/>
        </pc:sldMkLst>
        <pc:spChg chg="mod">
          <ac:chgData name="신예지" userId="7a4425d1-fcda-4049-acc0-3f74267da841" providerId="ADAL" clId="{867FECC2-7ABD-4240-AE69-7E9D6632ED78}" dt="2021-08-28T19:55:23.456" v="547" actId="1076"/>
          <ac:spMkLst>
            <pc:docMk/>
            <pc:sldMk cId="1839251933" sldId="262"/>
            <ac:spMk id="2" creationId="{F43D85B2-ACBF-4F7E-963B-E50988554835}"/>
          </ac:spMkLst>
        </pc:spChg>
        <pc:spChg chg="del mod">
          <ac:chgData name="신예지" userId="7a4425d1-fcda-4049-acc0-3f74267da841" providerId="ADAL" clId="{867FECC2-7ABD-4240-AE69-7E9D6632ED78}" dt="2021-08-28T19:55:01.922" v="542" actId="478"/>
          <ac:spMkLst>
            <pc:docMk/>
            <pc:sldMk cId="1839251933" sldId="262"/>
            <ac:spMk id="4" creationId="{D309C3CF-D06E-4BA6-86DA-C3F30FB6A851}"/>
          </ac:spMkLst>
        </pc:spChg>
        <pc:spChg chg="add mod">
          <ac:chgData name="신예지" userId="7a4425d1-fcda-4049-acc0-3f74267da841" providerId="ADAL" clId="{867FECC2-7ABD-4240-AE69-7E9D6632ED78}" dt="2021-08-28T20:18:44.624" v="887" actId="1076"/>
          <ac:spMkLst>
            <pc:docMk/>
            <pc:sldMk cId="1839251933" sldId="262"/>
            <ac:spMk id="21" creationId="{40A906AD-E150-4BD5-99EE-FE9DC6252DDE}"/>
          </ac:spMkLst>
        </pc:spChg>
        <pc:spChg chg="add mod ord">
          <ac:chgData name="신예지" userId="7a4425d1-fcda-4049-acc0-3f74267da841" providerId="ADAL" clId="{867FECC2-7ABD-4240-AE69-7E9D6632ED78}" dt="2021-08-28T20:17:37.125" v="833" actId="1076"/>
          <ac:spMkLst>
            <pc:docMk/>
            <pc:sldMk cId="1839251933" sldId="262"/>
            <ac:spMk id="22" creationId="{CC18FEEA-6505-4F2A-9EC7-FC4A23344CE0}"/>
          </ac:spMkLst>
        </pc:spChg>
        <pc:spChg chg="add mod">
          <ac:chgData name="신예지" userId="7a4425d1-fcda-4049-acc0-3f74267da841" providerId="ADAL" clId="{867FECC2-7ABD-4240-AE69-7E9D6632ED78}" dt="2021-08-28T20:19:07.878" v="890" actId="1076"/>
          <ac:spMkLst>
            <pc:docMk/>
            <pc:sldMk cId="1839251933" sldId="262"/>
            <ac:spMk id="25" creationId="{FFB2364D-F9D8-4CDC-AE9C-B2288A461151}"/>
          </ac:spMkLst>
        </pc:spChg>
        <pc:picChg chg="add del mod">
          <ac:chgData name="신예지" userId="7a4425d1-fcda-4049-acc0-3f74267da841" providerId="ADAL" clId="{867FECC2-7ABD-4240-AE69-7E9D6632ED78}" dt="2021-08-28T19:53:07.624" v="529" actId="22"/>
          <ac:picMkLst>
            <pc:docMk/>
            <pc:sldMk cId="1839251933" sldId="262"/>
            <ac:picMk id="5" creationId="{C7042793-3C1D-4C6E-A3EA-11E2E0766924}"/>
          </ac:picMkLst>
        </pc:picChg>
        <pc:picChg chg="add del mod">
          <ac:chgData name="신예지" userId="7a4425d1-fcda-4049-acc0-3f74267da841" providerId="ADAL" clId="{867FECC2-7ABD-4240-AE69-7E9D6632ED78}" dt="2021-08-28T19:53:06.968" v="528" actId="22"/>
          <ac:picMkLst>
            <pc:docMk/>
            <pc:sldMk cId="1839251933" sldId="262"/>
            <ac:picMk id="7" creationId="{E6279981-B01C-451E-AFB2-1F17095250FD}"/>
          </ac:picMkLst>
        </pc:picChg>
        <pc:picChg chg="add del mod">
          <ac:chgData name="신예지" userId="7a4425d1-fcda-4049-acc0-3f74267da841" providerId="ADAL" clId="{867FECC2-7ABD-4240-AE69-7E9D6632ED78}" dt="2021-08-28T19:57:45.290" v="554" actId="478"/>
          <ac:picMkLst>
            <pc:docMk/>
            <pc:sldMk cId="1839251933" sldId="262"/>
            <ac:picMk id="9" creationId="{803AEB7A-F51F-4216-87CE-11860E296FCC}"/>
          </ac:picMkLst>
        </pc:picChg>
        <pc:picChg chg="add del mod">
          <ac:chgData name="신예지" userId="7a4425d1-fcda-4049-acc0-3f74267da841" providerId="ADAL" clId="{867FECC2-7ABD-4240-AE69-7E9D6632ED78}" dt="2021-08-28T19:53:15.256" v="536" actId="22"/>
          <ac:picMkLst>
            <pc:docMk/>
            <pc:sldMk cId="1839251933" sldId="262"/>
            <ac:picMk id="11" creationId="{CA567491-E33A-4695-A2BD-D659223E6C58}"/>
          </ac:picMkLst>
        </pc:picChg>
        <pc:picChg chg="add del mod">
          <ac:chgData name="신예지" userId="7a4425d1-fcda-4049-acc0-3f74267da841" providerId="ADAL" clId="{867FECC2-7ABD-4240-AE69-7E9D6632ED78}" dt="2021-08-28T19:55:18.398" v="545" actId="478"/>
          <ac:picMkLst>
            <pc:docMk/>
            <pc:sldMk cId="1839251933" sldId="262"/>
            <ac:picMk id="13" creationId="{9BA4C113-F7E7-497F-92E4-991F173B9893}"/>
          </ac:picMkLst>
        </pc:picChg>
        <pc:picChg chg="add del mod">
          <ac:chgData name="신예지" userId="7a4425d1-fcda-4049-acc0-3f74267da841" providerId="ADAL" clId="{867FECC2-7ABD-4240-AE69-7E9D6632ED78}" dt="2021-08-28T20:07:23.928" v="712" actId="478"/>
          <ac:picMkLst>
            <pc:docMk/>
            <pc:sldMk cId="1839251933" sldId="262"/>
            <ac:picMk id="15" creationId="{7CDA0030-7601-4224-A22E-FC339DBBE952}"/>
          </ac:picMkLst>
        </pc:picChg>
        <pc:picChg chg="add mod modCrop">
          <ac:chgData name="신예지" userId="7a4425d1-fcda-4049-acc0-3f74267da841" providerId="ADAL" clId="{867FECC2-7ABD-4240-AE69-7E9D6632ED78}" dt="2021-08-28T20:14:03.725" v="791" actId="1076"/>
          <ac:picMkLst>
            <pc:docMk/>
            <pc:sldMk cId="1839251933" sldId="262"/>
            <ac:picMk id="17" creationId="{CB8E4000-4CAB-4FB9-A967-C847F76BB467}"/>
          </ac:picMkLst>
        </pc:picChg>
        <pc:picChg chg="add del mod">
          <ac:chgData name="신예지" userId="7a4425d1-fcda-4049-acc0-3f74267da841" providerId="ADAL" clId="{867FECC2-7ABD-4240-AE69-7E9D6632ED78}" dt="2021-08-28T20:05:14.656" v="609" actId="478"/>
          <ac:picMkLst>
            <pc:docMk/>
            <pc:sldMk cId="1839251933" sldId="262"/>
            <ac:picMk id="18" creationId="{8D7EA710-0923-4344-B264-18B71D52D7BB}"/>
          </ac:picMkLst>
        </pc:picChg>
        <pc:picChg chg="add del mod modCrop">
          <ac:chgData name="신예지" userId="7a4425d1-fcda-4049-acc0-3f74267da841" providerId="ADAL" clId="{867FECC2-7ABD-4240-AE69-7E9D6632ED78}" dt="2021-08-28T20:14:01.286" v="790" actId="1076"/>
          <ac:picMkLst>
            <pc:docMk/>
            <pc:sldMk cId="1839251933" sldId="262"/>
            <ac:picMk id="20" creationId="{A44B93D5-D36E-4B0A-86DA-842B9AB776F6}"/>
          </ac:picMkLst>
        </pc:picChg>
        <pc:picChg chg="add del mod">
          <ac:chgData name="신예지" userId="7a4425d1-fcda-4049-acc0-3f74267da841" providerId="ADAL" clId="{867FECC2-7ABD-4240-AE69-7E9D6632ED78}" dt="2021-08-28T20:18:50.188" v="889" actId="478"/>
          <ac:picMkLst>
            <pc:docMk/>
            <pc:sldMk cId="1839251933" sldId="262"/>
            <ac:picMk id="24" creationId="{A160517E-DDC8-489A-BA65-A5F8FB02B556}"/>
          </ac:picMkLst>
        </pc:picChg>
      </pc:sldChg>
      <pc:sldChg chg="addSp delSp modSp mod setBg modNotesTx">
        <pc:chgData name="신예지" userId="7a4425d1-fcda-4049-acc0-3f74267da841" providerId="ADAL" clId="{867FECC2-7ABD-4240-AE69-7E9D6632ED78}" dt="2021-08-29T05:52:35.460" v="8072" actId="20577"/>
        <pc:sldMkLst>
          <pc:docMk/>
          <pc:sldMk cId="4117293654" sldId="264"/>
        </pc:sldMkLst>
        <pc:spChg chg="del mod">
          <ac:chgData name="신예지" userId="7a4425d1-fcda-4049-acc0-3f74267da841" providerId="ADAL" clId="{867FECC2-7ABD-4240-AE69-7E9D6632ED78}" dt="2021-08-28T19:30:34.185" v="5" actId="478"/>
          <ac:spMkLst>
            <pc:docMk/>
            <pc:sldMk cId="4117293654" sldId="264"/>
            <ac:spMk id="3" creationId="{4312F182-1214-4655-AD61-FF5F66DFB4DF}"/>
          </ac:spMkLst>
        </pc:spChg>
        <pc:spChg chg="add mod ord">
          <ac:chgData name="신예지" userId="7a4425d1-fcda-4049-acc0-3f74267da841" providerId="ADAL" clId="{867FECC2-7ABD-4240-AE69-7E9D6632ED78}" dt="2021-08-28T19:34:41.851" v="180" actId="207"/>
          <ac:spMkLst>
            <pc:docMk/>
            <pc:sldMk cId="4117293654" sldId="264"/>
            <ac:spMk id="4" creationId="{D7E98558-42F8-4838-BFA2-EF4371EABFB2}"/>
          </ac:spMkLst>
        </pc:spChg>
        <pc:grpChg chg="mod">
          <ac:chgData name="신예지" userId="7a4425d1-fcda-4049-acc0-3f74267da841" providerId="ADAL" clId="{867FECC2-7ABD-4240-AE69-7E9D6632ED78}" dt="2021-08-28T19:33:40.102" v="162" actId="1038"/>
          <ac:grpSpMkLst>
            <pc:docMk/>
            <pc:sldMk cId="4117293654" sldId="264"/>
            <ac:grpSpMk id="2" creationId="{2FCB2E5C-0879-4EEB-B818-5B49BB480AFD}"/>
          </ac:grpSpMkLst>
        </pc:grpChg>
        <pc:grpChg chg="mod">
          <ac:chgData name="신예지" userId="7a4425d1-fcda-4049-acc0-3f74267da841" providerId="ADAL" clId="{867FECC2-7ABD-4240-AE69-7E9D6632ED78}" dt="2021-08-28T19:35:00.226" v="183" actId="14100"/>
          <ac:grpSpMkLst>
            <pc:docMk/>
            <pc:sldMk cId="4117293654" sldId="264"/>
            <ac:grpSpMk id="5" creationId="{390D0530-24CB-4256-B169-A3F3AB3807DF}"/>
          </ac:grpSpMkLst>
        </pc:grpChg>
        <pc:picChg chg="mod">
          <ac:chgData name="신예지" userId="7a4425d1-fcda-4049-acc0-3f74267da841" providerId="ADAL" clId="{867FECC2-7ABD-4240-AE69-7E9D6632ED78}" dt="2021-08-28T19:35:00.226" v="183" actId="14100"/>
          <ac:picMkLst>
            <pc:docMk/>
            <pc:sldMk cId="4117293654" sldId="264"/>
            <ac:picMk id="19" creationId="{60DEED00-B8DB-4B52-B3BD-960AC0E2BE15}"/>
          </ac:picMkLst>
        </pc:picChg>
        <pc:picChg chg="mod">
          <ac:chgData name="신예지" userId="7a4425d1-fcda-4049-acc0-3f74267da841" providerId="ADAL" clId="{867FECC2-7ABD-4240-AE69-7E9D6632ED78}" dt="2021-08-28T19:35:00.226" v="183" actId="14100"/>
          <ac:picMkLst>
            <pc:docMk/>
            <pc:sldMk cId="4117293654" sldId="264"/>
            <ac:picMk id="25" creationId="{0554CD17-0AF3-4A48-A28E-ED9012862EF4}"/>
          </ac:picMkLst>
        </pc:picChg>
        <pc:picChg chg="mod">
          <ac:chgData name="신예지" userId="7a4425d1-fcda-4049-acc0-3f74267da841" providerId="ADAL" clId="{867FECC2-7ABD-4240-AE69-7E9D6632ED78}" dt="2021-08-28T19:35:00.226" v="183" actId="14100"/>
          <ac:picMkLst>
            <pc:docMk/>
            <pc:sldMk cId="4117293654" sldId="264"/>
            <ac:picMk id="29" creationId="{063D2975-6BD2-40DC-B93F-686583473469}"/>
          </ac:picMkLst>
        </pc:picChg>
        <pc:picChg chg="add del mod">
          <ac:chgData name="신예지" userId="7a4425d1-fcda-4049-acc0-3f74267da841" providerId="ADAL" clId="{867FECC2-7ABD-4240-AE69-7E9D6632ED78}" dt="2021-08-28T19:30:34.185" v="5" actId="478"/>
          <ac:picMkLst>
            <pc:docMk/>
            <pc:sldMk cId="4117293654" sldId="264"/>
            <ac:picMk id="1026" creationId="{5DA21317-A759-4654-8F77-2790FB7048FC}"/>
          </ac:picMkLst>
        </pc:picChg>
        <pc:picChg chg="del mod">
          <ac:chgData name="신예지" userId="7a4425d1-fcda-4049-acc0-3f74267da841" providerId="ADAL" clId="{867FECC2-7ABD-4240-AE69-7E9D6632ED78}" dt="2021-08-28T19:31:48.225" v="10" actId="478"/>
          <ac:picMkLst>
            <pc:docMk/>
            <pc:sldMk cId="4117293654" sldId="264"/>
            <ac:picMk id="3074" creationId="{65EA1D8D-49FF-47CA-B3E6-BB377100C8BC}"/>
          </ac:picMkLst>
        </pc:picChg>
      </pc:sldChg>
      <pc:sldChg chg="addSp delSp modSp add mod setBg">
        <pc:chgData name="신예지" userId="7a4425d1-fcda-4049-acc0-3f74267da841" providerId="ADAL" clId="{867FECC2-7ABD-4240-AE69-7E9D6632ED78}" dt="2021-08-29T00:44:08.517" v="4611" actId="207"/>
        <pc:sldMkLst>
          <pc:docMk/>
          <pc:sldMk cId="274436543" sldId="268"/>
        </pc:sldMkLst>
        <pc:spChg chg="mod">
          <ac:chgData name="신예지" userId="7a4425d1-fcda-4049-acc0-3f74267da841" providerId="ADAL" clId="{867FECC2-7ABD-4240-AE69-7E9D6632ED78}" dt="2021-08-29T00:29:25.148" v="4369" actId="122"/>
          <ac:spMkLst>
            <pc:docMk/>
            <pc:sldMk cId="274436543" sldId="268"/>
            <ac:spMk id="16" creationId="{EAC8199D-61D5-4B2D-BC6D-2C78482127F1}"/>
          </ac:spMkLst>
        </pc:spChg>
        <pc:spChg chg="add del">
          <ac:chgData name="신예지" userId="7a4425d1-fcda-4049-acc0-3f74267da841" providerId="ADAL" clId="{867FECC2-7ABD-4240-AE69-7E9D6632ED78}" dt="2021-08-29T00:31:05.309" v="4390" actId="478"/>
          <ac:spMkLst>
            <pc:docMk/>
            <pc:sldMk cId="274436543" sldId="268"/>
            <ac:spMk id="22" creationId="{DD36570F-3A4A-4AB7-8A3B-48D8F4EEAB24}"/>
          </ac:spMkLst>
        </pc:spChg>
        <pc:spChg chg="mod">
          <ac:chgData name="신예지" userId="7a4425d1-fcda-4049-acc0-3f74267da841" providerId="ADAL" clId="{867FECC2-7ABD-4240-AE69-7E9D6632ED78}" dt="2021-08-29T00:29:25.148" v="4369" actId="122"/>
          <ac:spMkLst>
            <pc:docMk/>
            <pc:sldMk cId="274436543" sldId="268"/>
            <ac:spMk id="37" creationId="{F7AD39F3-B608-445C-BC14-00A9418C5C89}"/>
          </ac:spMkLst>
        </pc:spChg>
        <pc:spChg chg="mod">
          <ac:chgData name="신예지" userId="7a4425d1-fcda-4049-acc0-3f74267da841" providerId="ADAL" clId="{867FECC2-7ABD-4240-AE69-7E9D6632ED78}" dt="2021-08-29T00:29:25.148" v="4369" actId="122"/>
          <ac:spMkLst>
            <pc:docMk/>
            <pc:sldMk cId="274436543" sldId="268"/>
            <ac:spMk id="38" creationId="{06EAF614-B3D4-407F-AFBD-6AE472B9E56F}"/>
          </ac:spMkLst>
        </pc:spChg>
        <pc:spChg chg="add mod">
          <ac:chgData name="신예지" userId="7a4425d1-fcda-4049-acc0-3f74267da841" providerId="ADAL" clId="{867FECC2-7ABD-4240-AE69-7E9D6632ED78}" dt="2021-08-29T00:31:05.567" v="4391" actId="1076"/>
          <ac:spMkLst>
            <pc:docMk/>
            <pc:sldMk cId="274436543" sldId="268"/>
            <ac:spMk id="39" creationId="{A29EB837-3E2B-4C59-AB12-A9A28648065C}"/>
          </ac:spMkLst>
        </pc:spChg>
        <pc:spChg chg="add mod">
          <ac:chgData name="신예지" userId="7a4425d1-fcda-4049-acc0-3f74267da841" providerId="ADAL" clId="{867FECC2-7ABD-4240-AE69-7E9D6632ED78}" dt="2021-08-29T00:29:25.148" v="4369" actId="122"/>
          <ac:spMkLst>
            <pc:docMk/>
            <pc:sldMk cId="274436543" sldId="268"/>
            <ac:spMk id="40" creationId="{551BDDD9-12EA-4169-8561-0C5BBFDC3C04}"/>
          </ac:spMkLst>
        </pc:spChg>
        <pc:spChg chg="add del mod">
          <ac:chgData name="신예지" userId="7a4425d1-fcda-4049-acc0-3f74267da841" providerId="ADAL" clId="{867FECC2-7ABD-4240-AE69-7E9D6632ED78}" dt="2021-08-29T00:28:52.131" v="4364" actId="478"/>
          <ac:spMkLst>
            <pc:docMk/>
            <pc:sldMk cId="274436543" sldId="268"/>
            <ac:spMk id="41" creationId="{159AFFE9-31D7-4F5C-8A11-203165051A95}"/>
          </ac:spMkLst>
        </pc:spChg>
        <pc:spChg chg="add del mod">
          <ac:chgData name="신예지" userId="7a4425d1-fcda-4049-acc0-3f74267da841" providerId="ADAL" clId="{867FECC2-7ABD-4240-AE69-7E9D6632ED78}" dt="2021-08-29T00:29:32.341" v="4371" actId="478"/>
          <ac:spMkLst>
            <pc:docMk/>
            <pc:sldMk cId="274436543" sldId="268"/>
            <ac:spMk id="42" creationId="{A253D5DB-1BFB-4475-99F7-82248A4D579E}"/>
          </ac:spMkLst>
        </pc:spChg>
        <pc:spChg chg="mod">
          <ac:chgData name="신예지" userId="7a4425d1-fcda-4049-acc0-3f74267da841" providerId="ADAL" clId="{867FECC2-7ABD-4240-AE69-7E9D6632ED78}" dt="2021-08-29T00:44:08.517" v="4611" actId="207"/>
          <ac:spMkLst>
            <pc:docMk/>
            <pc:sldMk cId="274436543" sldId="268"/>
            <ac:spMk id="68" creationId="{F91DA501-7299-4691-89DE-8647A2F381C8}"/>
          </ac:spMkLst>
        </pc:spChg>
        <pc:spChg chg="mod">
          <ac:chgData name="신예지" userId="7a4425d1-fcda-4049-acc0-3f74267da841" providerId="ADAL" clId="{867FECC2-7ABD-4240-AE69-7E9D6632ED78}" dt="2021-08-29T00:29:25.148" v="4369" actId="122"/>
          <ac:spMkLst>
            <pc:docMk/>
            <pc:sldMk cId="274436543" sldId="268"/>
            <ac:spMk id="76" creationId="{37D677DA-E330-426B-8B58-2789F07347CE}"/>
          </ac:spMkLst>
        </pc:spChg>
        <pc:spChg chg="mod">
          <ac:chgData name="신예지" userId="7a4425d1-fcda-4049-acc0-3f74267da841" providerId="ADAL" clId="{867FECC2-7ABD-4240-AE69-7E9D6632ED78}" dt="2021-08-29T00:29:25.148" v="4369" actId="122"/>
          <ac:spMkLst>
            <pc:docMk/>
            <pc:sldMk cId="274436543" sldId="268"/>
            <ac:spMk id="80" creationId="{5DD5893D-7CD1-4431-B16C-BEEC49894447}"/>
          </ac:spMkLst>
        </pc:spChg>
        <pc:spChg chg="mod">
          <ac:chgData name="신예지" userId="7a4425d1-fcda-4049-acc0-3f74267da841" providerId="ADAL" clId="{867FECC2-7ABD-4240-AE69-7E9D6632ED78}" dt="2021-08-29T00:29:25.148" v="4369" actId="122"/>
          <ac:spMkLst>
            <pc:docMk/>
            <pc:sldMk cId="274436543" sldId="268"/>
            <ac:spMk id="83" creationId="{EB06432A-1A3A-4EE9-B67A-3580ED7BACE7}"/>
          </ac:spMkLst>
        </pc:spChg>
        <pc:spChg chg="mod">
          <ac:chgData name="신예지" userId="7a4425d1-fcda-4049-acc0-3f74267da841" providerId="ADAL" clId="{867FECC2-7ABD-4240-AE69-7E9D6632ED78}" dt="2021-08-29T00:29:25.148" v="4369" actId="122"/>
          <ac:spMkLst>
            <pc:docMk/>
            <pc:sldMk cId="274436543" sldId="268"/>
            <ac:spMk id="84" creationId="{B09F70FB-FC74-4ACC-947A-FF751AEFDC57}"/>
          </ac:spMkLst>
        </pc:spChg>
        <pc:spChg chg="mod">
          <ac:chgData name="신예지" userId="7a4425d1-fcda-4049-acc0-3f74267da841" providerId="ADAL" clId="{867FECC2-7ABD-4240-AE69-7E9D6632ED78}" dt="2021-08-29T00:29:25.148" v="4369" actId="122"/>
          <ac:spMkLst>
            <pc:docMk/>
            <pc:sldMk cId="274436543" sldId="268"/>
            <ac:spMk id="88" creationId="{82679492-AFA5-4597-A8F2-C171BC1A84FC}"/>
          </ac:spMkLst>
        </pc:spChg>
        <pc:spChg chg="mod">
          <ac:chgData name="신예지" userId="7a4425d1-fcda-4049-acc0-3f74267da841" providerId="ADAL" clId="{867FECC2-7ABD-4240-AE69-7E9D6632ED78}" dt="2021-08-29T00:31:08.190" v="4394" actId="20577"/>
          <ac:spMkLst>
            <pc:docMk/>
            <pc:sldMk cId="274436543" sldId="268"/>
            <ac:spMk id="89" creationId="{436F8537-F6C7-4AB7-83A7-A93917A0EB11}"/>
          </ac:spMkLst>
        </pc:spChg>
        <pc:spChg chg="mod">
          <ac:chgData name="신예지" userId="7a4425d1-fcda-4049-acc0-3f74267da841" providerId="ADAL" clId="{867FECC2-7ABD-4240-AE69-7E9D6632ED78}" dt="2021-08-29T00:29:47.031" v="4374" actId="1076"/>
          <ac:spMkLst>
            <pc:docMk/>
            <pc:sldMk cId="274436543" sldId="268"/>
            <ac:spMk id="90" creationId="{FD5AA4CD-569B-49FB-A733-53031F283F21}"/>
          </ac:spMkLst>
        </pc:spChg>
        <pc:grpChg chg="add mod">
          <ac:chgData name="신예지" userId="7a4425d1-fcda-4049-acc0-3f74267da841" providerId="ADAL" clId="{867FECC2-7ABD-4240-AE69-7E9D6632ED78}" dt="2021-08-29T00:28:09.130" v="4359" actId="1076"/>
          <ac:grpSpMkLst>
            <pc:docMk/>
            <pc:sldMk cId="274436543" sldId="268"/>
            <ac:grpSpMk id="32" creationId="{2D9D01B8-A203-4F19-B619-6CF3276D92B0}"/>
          </ac:grpSpMkLst>
        </pc:grpChg>
        <pc:grpChg chg="del">
          <ac:chgData name="신예지" userId="7a4425d1-fcda-4049-acc0-3f74267da841" providerId="ADAL" clId="{867FECC2-7ABD-4240-AE69-7E9D6632ED78}" dt="2021-08-29T00:26:19.233" v="4335" actId="478"/>
          <ac:grpSpMkLst>
            <pc:docMk/>
            <pc:sldMk cId="274436543" sldId="268"/>
            <ac:grpSpMk id="53" creationId="{86A09EB8-60C7-44D5-A2CD-356722D769E9}"/>
          </ac:grpSpMkLst>
        </pc:grpChg>
        <pc:picChg chg="mod">
          <ac:chgData name="신예지" userId="7a4425d1-fcda-4049-acc0-3f74267da841" providerId="ADAL" clId="{867FECC2-7ABD-4240-AE69-7E9D6632ED78}" dt="2021-08-29T00:28:09.130" v="4359" actId="1076"/>
          <ac:picMkLst>
            <pc:docMk/>
            <pc:sldMk cId="274436543" sldId="268"/>
            <ac:picMk id="33" creationId="{6E9BC0C7-F790-44A5-BCEB-91C353172E7F}"/>
          </ac:picMkLst>
        </pc:picChg>
        <pc:picChg chg="mod">
          <ac:chgData name="신예지" userId="7a4425d1-fcda-4049-acc0-3f74267da841" providerId="ADAL" clId="{867FECC2-7ABD-4240-AE69-7E9D6632ED78}" dt="2021-08-29T00:28:09.130" v="4359" actId="1076"/>
          <ac:picMkLst>
            <pc:docMk/>
            <pc:sldMk cId="274436543" sldId="268"/>
            <ac:picMk id="34" creationId="{3C25FF95-01C1-4197-B787-0113BBDA6EC5}"/>
          </ac:picMkLst>
        </pc:picChg>
        <pc:picChg chg="mod">
          <ac:chgData name="신예지" userId="7a4425d1-fcda-4049-acc0-3f74267da841" providerId="ADAL" clId="{867FECC2-7ABD-4240-AE69-7E9D6632ED78}" dt="2021-08-29T00:28:09.130" v="4359" actId="1076"/>
          <ac:picMkLst>
            <pc:docMk/>
            <pc:sldMk cId="274436543" sldId="268"/>
            <ac:picMk id="35" creationId="{48B87A5E-5872-4439-9E94-F6B2F1F50AEC}"/>
          </ac:picMkLst>
        </pc:picChg>
        <pc:picChg chg="mod">
          <ac:chgData name="신예지" userId="7a4425d1-fcda-4049-acc0-3f74267da841" providerId="ADAL" clId="{867FECC2-7ABD-4240-AE69-7E9D6632ED78}" dt="2021-08-29T00:28:14.649" v="4360" actId="1076"/>
          <ac:picMkLst>
            <pc:docMk/>
            <pc:sldMk cId="274436543" sldId="268"/>
            <ac:picMk id="2054" creationId="{58CD57B4-BBE1-47C0-9720-7829934FBC15}"/>
          </ac:picMkLst>
        </pc:picChg>
      </pc:sldChg>
      <pc:sldChg chg="modSp add mod">
        <pc:chgData name="신예지" userId="7a4425d1-fcda-4049-acc0-3f74267da841" providerId="ADAL" clId="{867FECC2-7ABD-4240-AE69-7E9D6632ED78}" dt="2021-08-29T01:05:25.784" v="4777" actId="1076"/>
        <pc:sldMkLst>
          <pc:docMk/>
          <pc:sldMk cId="1530871882" sldId="330"/>
        </pc:sldMkLst>
        <pc:spChg chg="mod">
          <ac:chgData name="신예지" userId="7a4425d1-fcda-4049-acc0-3f74267da841" providerId="ADAL" clId="{867FECC2-7ABD-4240-AE69-7E9D6632ED78}" dt="2021-08-29T01:05:25.784" v="4777" actId="1076"/>
          <ac:spMkLst>
            <pc:docMk/>
            <pc:sldMk cId="1530871882" sldId="330"/>
            <ac:spMk id="5" creationId="{78A34016-7D6A-42F3-A00E-0077D0C2E2DD}"/>
          </ac:spMkLst>
        </pc:spChg>
        <pc:spChg chg="mod">
          <ac:chgData name="신예지" userId="7a4425d1-fcda-4049-acc0-3f74267da841" providerId="ADAL" clId="{867FECC2-7ABD-4240-AE69-7E9D6632ED78}" dt="2021-08-29T01:05:13.931" v="4771" actId="1076"/>
          <ac:spMkLst>
            <pc:docMk/>
            <pc:sldMk cId="1530871882" sldId="330"/>
            <ac:spMk id="6" creationId="{666709AA-54A8-43B9-ABDA-5A925B6510C0}"/>
          </ac:spMkLst>
        </pc:spChg>
        <pc:picChg chg="mod">
          <ac:chgData name="신예지" userId="7a4425d1-fcda-4049-acc0-3f74267da841" providerId="ADAL" clId="{867FECC2-7ABD-4240-AE69-7E9D6632ED78}" dt="2021-08-29T01:05:14.213" v="4772" actId="1076"/>
          <ac:picMkLst>
            <pc:docMk/>
            <pc:sldMk cId="1530871882" sldId="330"/>
            <ac:picMk id="3" creationId="{4910846A-1F00-41BD-8126-69A1FB12CD62}"/>
          </ac:picMkLst>
        </pc:picChg>
      </pc:sldChg>
      <pc:sldChg chg="add del setBg">
        <pc:chgData name="신예지" userId="7a4425d1-fcda-4049-acc0-3f74267da841" providerId="ADAL" clId="{867FECC2-7ABD-4240-AE69-7E9D6632ED78}" dt="2021-08-29T00:24:26.647" v="4269" actId="47"/>
        <pc:sldMkLst>
          <pc:docMk/>
          <pc:sldMk cId="2584751601" sldId="336"/>
        </pc:sldMkLst>
      </pc:sldChg>
      <pc:sldChg chg="add del">
        <pc:chgData name="신예지" userId="7a4425d1-fcda-4049-acc0-3f74267da841" providerId="ADAL" clId="{867FECC2-7ABD-4240-AE69-7E9D6632ED78}" dt="2021-08-29T00:10:01.832" v="4132" actId="47"/>
        <pc:sldMkLst>
          <pc:docMk/>
          <pc:sldMk cId="3508426" sldId="349"/>
        </pc:sldMkLst>
      </pc:sldChg>
      <pc:sldChg chg="delSp modSp add mod modNotesTx">
        <pc:chgData name="신예지" userId="7a4425d1-fcda-4049-acc0-3f74267da841" providerId="ADAL" clId="{867FECC2-7ABD-4240-AE69-7E9D6632ED78}" dt="2021-08-29T01:52:11.421" v="5120" actId="20577"/>
        <pc:sldMkLst>
          <pc:docMk/>
          <pc:sldMk cId="3295514998" sldId="351"/>
        </pc:sldMkLst>
        <pc:spChg chg="mod">
          <ac:chgData name="신예지" userId="7a4425d1-fcda-4049-acc0-3f74267da841" providerId="ADAL" clId="{867FECC2-7ABD-4240-AE69-7E9D6632ED78}" dt="2021-08-29T01:45:34.334" v="5076" actId="20577"/>
          <ac:spMkLst>
            <pc:docMk/>
            <pc:sldMk cId="3295514998" sldId="351"/>
            <ac:spMk id="24" creationId="{9BA71D89-58F1-48B8-83AA-7BEA520DF3E3}"/>
          </ac:spMkLst>
        </pc:spChg>
        <pc:spChg chg="mod">
          <ac:chgData name="신예지" userId="7a4425d1-fcda-4049-acc0-3f74267da841" providerId="ADAL" clId="{867FECC2-7ABD-4240-AE69-7E9D6632ED78}" dt="2021-08-29T01:06:54.219" v="4809"/>
          <ac:spMkLst>
            <pc:docMk/>
            <pc:sldMk cId="3295514998" sldId="351"/>
            <ac:spMk id="27" creationId="{778D2073-CFB6-4C3D-9384-C6EB162F22CB}"/>
          </ac:spMkLst>
        </pc:spChg>
        <pc:spChg chg="del topLvl">
          <ac:chgData name="신예지" userId="7a4425d1-fcda-4049-acc0-3f74267da841" providerId="ADAL" clId="{867FECC2-7ABD-4240-AE69-7E9D6632ED78}" dt="2021-08-29T01:06:59.206" v="4811" actId="478"/>
          <ac:spMkLst>
            <pc:docMk/>
            <pc:sldMk cId="3295514998" sldId="351"/>
            <ac:spMk id="35" creationId="{46ADFF51-9FA0-49F2-8AB5-E26D17439D39}"/>
          </ac:spMkLst>
        </pc:spChg>
        <pc:spChg chg="del topLvl">
          <ac:chgData name="신예지" userId="7a4425d1-fcda-4049-acc0-3f74267da841" providerId="ADAL" clId="{867FECC2-7ABD-4240-AE69-7E9D6632ED78}" dt="2021-08-29T01:06:57.906" v="4810" actId="478"/>
          <ac:spMkLst>
            <pc:docMk/>
            <pc:sldMk cId="3295514998" sldId="351"/>
            <ac:spMk id="36" creationId="{37B5A45D-45A9-44AB-AA9A-3C86F9072B6E}"/>
          </ac:spMkLst>
        </pc:spChg>
        <pc:grpChg chg="del">
          <ac:chgData name="신예지" userId="7a4425d1-fcda-4049-acc0-3f74267da841" providerId="ADAL" clId="{867FECC2-7ABD-4240-AE69-7E9D6632ED78}" dt="2021-08-29T01:06:57.906" v="4810" actId="478"/>
          <ac:grpSpMkLst>
            <pc:docMk/>
            <pc:sldMk cId="3295514998" sldId="351"/>
            <ac:grpSpMk id="34" creationId="{3ACA81B5-E6F7-45A4-8012-2F28940A677C}"/>
          </ac:grpSpMkLst>
        </pc:grpChg>
      </pc:sldChg>
      <pc:sldChg chg="addSp delSp modSp add mod ord setBg">
        <pc:chgData name="신예지" userId="7a4425d1-fcda-4049-acc0-3f74267da841" providerId="ADAL" clId="{867FECC2-7ABD-4240-AE69-7E9D6632ED78}" dt="2021-08-29T02:29:27.163" v="5945"/>
        <pc:sldMkLst>
          <pc:docMk/>
          <pc:sldMk cId="1814009197" sldId="361"/>
        </pc:sldMkLst>
        <pc:spChg chg="mod">
          <ac:chgData name="신예지" userId="7a4425d1-fcda-4049-acc0-3f74267da841" providerId="ADAL" clId="{867FECC2-7ABD-4240-AE69-7E9D6632ED78}" dt="2021-08-29T00:09:46.663" v="4130" actId="207"/>
          <ac:spMkLst>
            <pc:docMk/>
            <pc:sldMk cId="1814009197" sldId="361"/>
            <ac:spMk id="2" creationId="{A61F0B46-9CA9-4B98-812A-0512C9AA1AC4}"/>
          </ac:spMkLst>
        </pc:spChg>
        <pc:spChg chg="mod">
          <ac:chgData name="신예지" userId="7a4425d1-fcda-4049-acc0-3f74267da841" providerId="ADAL" clId="{867FECC2-7ABD-4240-AE69-7E9D6632ED78}" dt="2021-08-29T00:09:46.663" v="4130" actId="207"/>
          <ac:spMkLst>
            <pc:docMk/>
            <pc:sldMk cId="1814009197" sldId="361"/>
            <ac:spMk id="29" creationId="{C38459DF-4175-4C7B-9202-3047BB48388A}"/>
          </ac:spMkLst>
        </pc:spChg>
        <pc:spChg chg="mod">
          <ac:chgData name="신예지" userId="7a4425d1-fcda-4049-acc0-3f74267da841" providerId="ADAL" clId="{867FECC2-7ABD-4240-AE69-7E9D6632ED78}" dt="2021-08-29T00:09:46.663" v="4130" actId="207"/>
          <ac:spMkLst>
            <pc:docMk/>
            <pc:sldMk cId="1814009197" sldId="361"/>
            <ac:spMk id="30" creationId="{D4F5195F-314E-46DF-9247-8E4163B8E55A}"/>
          </ac:spMkLst>
        </pc:spChg>
        <pc:spChg chg="mod">
          <ac:chgData name="신예지" userId="7a4425d1-fcda-4049-acc0-3f74267da841" providerId="ADAL" clId="{867FECC2-7ABD-4240-AE69-7E9D6632ED78}" dt="2021-08-28T22:45:59.642" v="3039" actId="207"/>
          <ac:spMkLst>
            <pc:docMk/>
            <pc:sldMk cId="1814009197" sldId="361"/>
            <ac:spMk id="34" creationId="{DBD01AEA-1817-42C1-A171-912C06D2B1DA}"/>
          </ac:spMkLst>
        </pc:spChg>
        <pc:spChg chg="mod">
          <ac:chgData name="신예지" userId="7a4425d1-fcda-4049-acc0-3f74267da841" providerId="ADAL" clId="{867FECC2-7ABD-4240-AE69-7E9D6632ED78}" dt="2021-08-29T01:00:41.988" v="4729" actId="122"/>
          <ac:spMkLst>
            <pc:docMk/>
            <pc:sldMk cId="1814009197" sldId="361"/>
            <ac:spMk id="45" creationId="{2C4243E8-C456-4074-B1DD-41F7F5ADAFCC}"/>
          </ac:spMkLst>
        </pc:spChg>
        <pc:spChg chg="mod">
          <ac:chgData name="신예지" userId="7a4425d1-fcda-4049-acc0-3f74267da841" providerId="ADAL" clId="{867FECC2-7ABD-4240-AE69-7E9D6632ED78}" dt="2021-08-29T02:07:19.410" v="5122" actId="20577"/>
          <ac:spMkLst>
            <pc:docMk/>
            <pc:sldMk cId="1814009197" sldId="361"/>
            <ac:spMk id="46" creationId="{104E9806-A057-4B0A-80D6-7374259421C8}"/>
          </ac:spMkLst>
        </pc:spChg>
        <pc:spChg chg="add del mod">
          <ac:chgData name="신예지" userId="7a4425d1-fcda-4049-acc0-3f74267da841" providerId="ADAL" clId="{867FECC2-7ABD-4240-AE69-7E9D6632ED78}" dt="2021-08-29T00:43:52.063" v="4609" actId="478"/>
          <ac:spMkLst>
            <pc:docMk/>
            <pc:sldMk cId="1814009197" sldId="361"/>
            <ac:spMk id="49" creationId="{F3C5B8D1-C4E8-4566-BD0D-F39366F31BB4}"/>
          </ac:spMkLst>
        </pc:spChg>
        <pc:spChg chg="add mod">
          <ac:chgData name="신예지" userId="7a4425d1-fcda-4049-acc0-3f74267da841" providerId="ADAL" clId="{867FECC2-7ABD-4240-AE69-7E9D6632ED78}" dt="2021-08-29T00:43:52.489" v="4610"/>
          <ac:spMkLst>
            <pc:docMk/>
            <pc:sldMk cId="1814009197" sldId="361"/>
            <ac:spMk id="50" creationId="{BF9C6551-7709-4D77-9433-FE783FAA0F37}"/>
          </ac:spMkLst>
        </pc:spChg>
        <pc:spChg chg="mod">
          <ac:chgData name="신예지" userId="7a4425d1-fcda-4049-acc0-3f74267da841" providerId="ADAL" clId="{867FECC2-7ABD-4240-AE69-7E9D6632ED78}" dt="2021-08-28T22:45:41.033" v="3037" actId="692"/>
          <ac:spMkLst>
            <pc:docMk/>
            <pc:sldMk cId="1814009197" sldId="361"/>
            <ac:spMk id="61" creationId="{4D259D23-273E-4578-8CA0-8AD8E3144766}"/>
          </ac:spMkLst>
        </pc:spChg>
        <pc:spChg chg="mod">
          <ac:chgData name="신예지" userId="7a4425d1-fcda-4049-acc0-3f74267da841" providerId="ADAL" clId="{867FECC2-7ABD-4240-AE69-7E9D6632ED78}" dt="2021-08-29T01:00:52.972" v="4732" actId="20577"/>
          <ac:spMkLst>
            <pc:docMk/>
            <pc:sldMk cId="1814009197" sldId="361"/>
            <ac:spMk id="71" creationId="{B01BF1DE-2323-4832-9F26-04994F066E7E}"/>
          </ac:spMkLst>
        </pc:spChg>
        <pc:spChg chg="mod">
          <ac:chgData name="신예지" userId="7a4425d1-fcda-4049-acc0-3f74267da841" providerId="ADAL" clId="{867FECC2-7ABD-4240-AE69-7E9D6632ED78}" dt="2021-08-29T01:01:02.100" v="4735" actId="1076"/>
          <ac:spMkLst>
            <pc:docMk/>
            <pc:sldMk cId="1814009197" sldId="361"/>
            <ac:spMk id="77" creationId="{4BECFA87-19A3-40BE-92E8-278A09004059}"/>
          </ac:spMkLst>
        </pc:spChg>
        <pc:grpChg chg="mod">
          <ac:chgData name="신예지" userId="7a4425d1-fcda-4049-acc0-3f74267da841" providerId="ADAL" clId="{867FECC2-7ABD-4240-AE69-7E9D6632ED78}" dt="2021-08-28T22:42:38.363" v="3034" actId="2711"/>
          <ac:grpSpMkLst>
            <pc:docMk/>
            <pc:sldMk cId="1814009197" sldId="361"/>
            <ac:grpSpMk id="24" creationId="{2D7E91A0-42CA-4679-A237-EDC70EE3FF37}"/>
          </ac:grpSpMkLst>
        </pc:grpChg>
        <pc:grpChg chg="del mod">
          <ac:chgData name="신예지" userId="7a4425d1-fcda-4049-acc0-3f74267da841" providerId="ADAL" clId="{867FECC2-7ABD-4240-AE69-7E9D6632ED78}" dt="2021-08-28T22:44:53.034" v="3035" actId="478"/>
          <ac:grpSpMkLst>
            <pc:docMk/>
            <pc:sldMk cId="1814009197" sldId="361"/>
            <ac:grpSpMk id="28" creationId="{D09B68D7-46E8-4EAA-921F-8D7F4E108EF6}"/>
          </ac:grpSpMkLst>
        </pc:grpChg>
        <pc:grpChg chg="del mod">
          <ac:chgData name="신예지" userId="7a4425d1-fcda-4049-acc0-3f74267da841" providerId="ADAL" clId="{867FECC2-7ABD-4240-AE69-7E9D6632ED78}" dt="2021-08-28T22:46:19.526" v="3040" actId="478"/>
          <ac:grpSpMkLst>
            <pc:docMk/>
            <pc:sldMk cId="1814009197" sldId="361"/>
            <ac:grpSpMk id="33" creationId="{A1C9CD25-143A-4F2B-834C-A2179B5F186F}"/>
          </ac:grpSpMkLst>
        </pc:grpChg>
        <pc:grpChg chg="mod">
          <ac:chgData name="신예지" userId="7a4425d1-fcda-4049-acc0-3f74267da841" providerId="ADAL" clId="{867FECC2-7ABD-4240-AE69-7E9D6632ED78}" dt="2021-08-28T22:42:38.363" v="3034" actId="2711"/>
          <ac:grpSpMkLst>
            <pc:docMk/>
            <pc:sldMk cId="1814009197" sldId="361"/>
            <ac:grpSpMk id="35" creationId="{B226FF60-81D6-4DA9-91FA-3B163E4E6CD6}"/>
          </ac:grpSpMkLst>
        </pc:grpChg>
        <pc:grpChg chg="add del mod">
          <ac:chgData name="신예지" userId="7a4425d1-fcda-4049-acc0-3f74267da841" providerId="ADAL" clId="{867FECC2-7ABD-4240-AE69-7E9D6632ED78}" dt="2021-08-29T00:26:23.398" v="4337" actId="21"/>
          <ac:grpSpMkLst>
            <pc:docMk/>
            <pc:sldMk cId="1814009197" sldId="361"/>
            <ac:grpSpMk id="39" creationId="{10591EF3-AC07-49A4-B4D9-35C5D06E54CB}"/>
          </ac:grpSpMkLst>
        </pc:grpChg>
        <pc:graphicFrameChg chg="del mod">
          <ac:chgData name="신예지" userId="7a4425d1-fcda-4049-acc0-3f74267da841" providerId="ADAL" clId="{867FECC2-7ABD-4240-AE69-7E9D6632ED78}" dt="2021-08-29T01:02:29.393" v="4742" actId="478"/>
          <ac:graphicFrameMkLst>
            <pc:docMk/>
            <pc:sldMk cId="1814009197" sldId="361"/>
            <ac:graphicFrameMk id="37" creationId="{0C0E0C8E-CE3E-48F8-86CF-C8A2D7E412D4}"/>
          </ac:graphicFrameMkLst>
        </pc:graphicFrameChg>
        <pc:picChg chg="add del mod">
          <ac:chgData name="신예지" userId="7a4425d1-fcda-4049-acc0-3f74267da841" providerId="ADAL" clId="{867FECC2-7ABD-4240-AE69-7E9D6632ED78}" dt="2021-08-28T22:41:36.380" v="2974" actId="478"/>
          <ac:picMkLst>
            <pc:docMk/>
            <pc:sldMk cId="1814009197" sldId="361"/>
            <ac:picMk id="6" creationId="{94EE788F-5436-4809-BE0F-F9204840EE76}"/>
          </ac:picMkLst>
        </pc:picChg>
        <pc:picChg chg="add mod modCrop">
          <ac:chgData name="신예지" userId="7a4425d1-fcda-4049-acc0-3f74267da841" providerId="ADAL" clId="{867FECC2-7ABD-4240-AE69-7E9D6632ED78}" dt="2021-08-29T01:03:47.949" v="4757" actId="1076"/>
          <ac:picMkLst>
            <pc:docMk/>
            <pc:sldMk cId="1814009197" sldId="361"/>
            <ac:picMk id="10" creationId="{22546C79-EC8A-4620-9835-E686BB406B87}"/>
          </ac:picMkLst>
        </pc:picChg>
        <pc:picChg chg="mod">
          <ac:chgData name="신예지" userId="7a4425d1-fcda-4049-acc0-3f74267da841" providerId="ADAL" clId="{867FECC2-7ABD-4240-AE69-7E9D6632ED78}" dt="2021-08-28T22:42:02.869" v="2979"/>
          <ac:picMkLst>
            <pc:docMk/>
            <pc:sldMk cId="1814009197" sldId="361"/>
            <ac:picMk id="36" creationId="{92D2DF9C-4897-4BE2-A741-E5AA0E2C3C20}"/>
          </ac:picMkLst>
        </pc:picChg>
        <pc:picChg chg="mod">
          <ac:chgData name="신예지" userId="7a4425d1-fcda-4049-acc0-3f74267da841" providerId="ADAL" clId="{867FECC2-7ABD-4240-AE69-7E9D6632ED78}" dt="2021-08-29T00:05:34.590" v="4050"/>
          <ac:picMkLst>
            <pc:docMk/>
            <pc:sldMk cId="1814009197" sldId="361"/>
            <ac:picMk id="42" creationId="{3D8A713D-8265-4A6C-A66C-15A9D5DF8361}"/>
          </ac:picMkLst>
        </pc:picChg>
        <pc:picChg chg="mod">
          <ac:chgData name="신예지" userId="7a4425d1-fcda-4049-acc0-3f74267da841" providerId="ADAL" clId="{867FECC2-7ABD-4240-AE69-7E9D6632ED78}" dt="2021-08-29T00:05:34.590" v="4050"/>
          <ac:picMkLst>
            <pc:docMk/>
            <pc:sldMk cId="1814009197" sldId="361"/>
            <ac:picMk id="44" creationId="{858319C7-B78F-4F1A-A436-503D771E8CDD}"/>
          </ac:picMkLst>
        </pc:picChg>
        <pc:picChg chg="mod">
          <ac:chgData name="신예지" userId="7a4425d1-fcda-4049-acc0-3f74267da841" providerId="ADAL" clId="{867FECC2-7ABD-4240-AE69-7E9D6632ED78}" dt="2021-08-29T00:05:34.590" v="4050"/>
          <ac:picMkLst>
            <pc:docMk/>
            <pc:sldMk cId="1814009197" sldId="361"/>
            <ac:picMk id="47" creationId="{9C8894C3-A556-4727-AA9C-B677FF6650E0}"/>
          </ac:picMkLst>
        </pc:picChg>
        <pc:cxnChg chg="mod">
          <ac:chgData name="신예지" userId="7a4425d1-fcda-4049-acc0-3f74267da841" providerId="ADAL" clId="{867FECC2-7ABD-4240-AE69-7E9D6632ED78}" dt="2021-08-28T22:42:38.363" v="3034" actId="2711"/>
          <ac:cxnSpMkLst>
            <pc:docMk/>
            <pc:sldMk cId="1814009197" sldId="361"/>
            <ac:cxnSpMk id="5" creationId="{1A706848-DCFE-4E6F-A231-2595E1904EF0}"/>
          </ac:cxnSpMkLst>
        </pc:cxnChg>
      </pc:sldChg>
      <pc:sldChg chg="add del">
        <pc:chgData name="신예지" userId="7a4425d1-fcda-4049-acc0-3f74267da841" providerId="ADAL" clId="{867FECC2-7ABD-4240-AE69-7E9D6632ED78}" dt="2021-08-29T01:42:23.890" v="5074" actId="47"/>
        <pc:sldMkLst>
          <pc:docMk/>
          <pc:sldMk cId="2024096049" sldId="374"/>
        </pc:sldMkLst>
      </pc:sldChg>
      <pc:sldChg chg="del">
        <pc:chgData name="신예지" userId="7a4425d1-fcda-4049-acc0-3f74267da841" providerId="ADAL" clId="{867FECC2-7ABD-4240-AE69-7E9D6632ED78}" dt="2021-08-28T19:27:12.338" v="2" actId="47"/>
        <pc:sldMkLst>
          <pc:docMk/>
          <pc:sldMk cId="211813164" sldId="420"/>
        </pc:sldMkLst>
      </pc:sldChg>
      <pc:sldChg chg="del">
        <pc:chgData name="신예지" userId="7a4425d1-fcda-4049-acc0-3f74267da841" providerId="ADAL" clId="{867FECC2-7ABD-4240-AE69-7E9D6632ED78}" dt="2021-08-28T19:27:07.735" v="0" actId="47"/>
        <pc:sldMkLst>
          <pc:docMk/>
          <pc:sldMk cId="3713371389" sldId="421"/>
        </pc:sldMkLst>
      </pc:sldChg>
      <pc:sldChg chg="addSp delSp modSp mod ord modTransition setBg modAnim">
        <pc:chgData name="신예지" userId="7a4425d1-fcda-4049-acc0-3f74267da841" providerId="ADAL" clId="{867FECC2-7ABD-4240-AE69-7E9D6632ED78}" dt="2021-08-29T01:07:37.869" v="4813"/>
        <pc:sldMkLst>
          <pc:docMk/>
          <pc:sldMk cId="1079024231" sldId="422"/>
        </pc:sldMkLst>
        <pc:spChg chg="mod">
          <ac:chgData name="신예지" userId="7a4425d1-fcda-4049-acc0-3f74267da841" providerId="ADAL" clId="{867FECC2-7ABD-4240-AE69-7E9D6632ED78}" dt="2021-08-28T19:45:32.739" v="389" actId="1036"/>
          <ac:spMkLst>
            <pc:docMk/>
            <pc:sldMk cId="1079024231" sldId="422"/>
            <ac:spMk id="9" creationId="{8CC750A6-9F1A-4A9C-84B2-79C81FCCC4AA}"/>
          </ac:spMkLst>
        </pc:spChg>
        <pc:spChg chg="mod">
          <ac:chgData name="신예지" userId="7a4425d1-fcda-4049-acc0-3f74267da841" providerId="ADAL" clId="{867FECC2-7ABD-4240-AE69-7E9D6632ED78}" dt="2021-08-28T21:07:38.662" v="1392" actId="20577"/>
          <ac:spMkLst>
            <pc:docMk/>
            <pc:sldMk cId="1079024231" sldId="422"/>
            <ac:spMk id="27" creationId="{8F1FAD5F-6DA8-43E7-9A95-99FACD9D7002}"/>
          </ac:spMkLst>
        </pc:spChg>
        <pc:grpChg chg="del">
          <ac:chgData name="신예지" userId="7a4425d1-fcda-4049-acc0-3f74267da841" providerId="ADAL" clId="{867FECC2-7ABD-4240-AE69-7E9D6632ED78}" dt="2021-08-29T00:05:14.048" v="4039" actId="478"/>
          <ac:grpSpMkLst>
            <pc:docMk/>
            <pc:sldMk cId="1079024231" sldId="422"/>
            <ac:grpSpMk id="3" creationId="{66F563CD-756B-48DE-B568-4508A67AC3BF}"/>
          </ac:grpSpMkLst>
        </pc:grpChg>
        <pc:grpChg chg="add mod">
          <ac:chgData name="신예지" userId="7a4425d1-fcda-4049-acc0-3f74267da841" providerId="ADAL" clId="{867FECC2-7ABD-4240-AE69-7E9D6632ED78}" dt="2021-08-29T00:05:14.366" v="4040"/>
          <ac:grpSpMkLst>
            <pc:docMk/>
            <pc:sldMk cId="1079024231" sldId="422"/>
            <ac:grpSpMk id="8" creationId="{E118982E-D294-442C-904C-A8C881D26723}"/>
          </ac:grpSpMkLst>
        </pc:grpChg>
        <pc:picChg chg="mod">
          <ac:chgData name="신예지" userId="7a4425d1-fcda-4049-acc0-3f74267da841" providerId="ADAL" clId="{867FECC2-7ABD-4240-AE69-7E9D6632ED78}" dt="2021-08-29T00:05:14.366" v="4040"/>
          <ac:picMkLst>
            <pc:docMk/>
            <pc:sldMk cId="1079024231" sldId="422"/>
            <ac:picMk id="10" creationId="{A7111A09-7136-46FF-B01D-0A7C061A744D}"/>
          </ac:picMkLst>
        </pc:picChg>
        <pc:picChg chg="mod">
          <ac:chgData name="신예지" userId="7a4425d1-fcda-4049-acc0-3f74267da841" providerId="ADAL" clId="{867FECC2-7ABD-4240-AE69-7E9D6632ED78}" dt="2021-08-29T00:05:14.366" v="4040"/>
          <ac:picMkLst>
            <pc:docMk/>
            <pc:sldMk cId="1079024231" sldId="422"/>
            <ac:picMk id="11" creationId="{F3A645E8-957E-4C87-A56A-D6F55927CF7B}"/>
          </ac:picMkLst>
        </pc:picChg>
        <pc:picChg chg="mod">
          <ac:chgData name="신예지" userId="7a4425d1-fcda-4049-acc0-3f74267da841" providerId="ADAL" clId="{867FECC2-7ABD-4240-AE69-7E9D6632ED78}" dt="2021-08-29T00:05:14.366" v="4040"/>
          <ac:picMkLst>
            <pc:docMk/>
            <pc:sldMk cId="1079024231" sldId="422"/>
            <ac:picMk id="12" creationId="{9E77DBB8-9A91-461F-BCB8-FB5534A81E3B}"/>
          </ac:picMkLst>
        </pc:picChg>
      </pc:sldChg>
      <pc:sldChg chg="del">
        <pc:chgData name="신예지" userId="7a4425d1-fcda-4049-acc0-3f74267da841" providerId="ADAL" clId="{867FECC2-7ABD-4240-AE69-7E9D6632ED78}" dt="2021-08-28T19:27:09.917" v="1" actId="47"/>
        <pc:sldMkLst>
          <pc:docMk/>
          <pc:sldMk cId="974962344" sldId="423"/>
        </pc:sldMkLst>
      </pc:sldChg>
      <pc:sldChg chg="addSp delSp modSp add del mod">
        <pc:chgData name="신예지" userId="7a4425d1-fcda-4049-acc0-3f74267da841" providerId="ADAL" clId="{867FECC2-7ABD-4240-AE69-7E9D6632ED78}" dt="2021-08-28T23:22:46.016" v="3201" actId="47"/>
        <pc:sldMkLst>
          <pc:docMk/>
          <pc:sldMk cId="2347840655" sldId="423"/>
        </pc:sldMkLst>
        <pc:spChg chg="del">
          <ac:chgData name="신예지" userId="7a4425d1-fcda-4049-acc0-3f74267da841" providerId="ADAL" clId="{867FECC2-7ABD-4240-AE69-7E9D6632ED78}" dt="2021-08-28T20:21:49.466" v="892" actId="478"/>
          <ac:spMkLst>
            <pc:docMk/>
            <pc:sldMk cId="2347840655" sldId="423"/>
            <ac:spMk id="2" creationId="{F43D85B2-ACBF-4F7E-963B-E50988554835}"/>
          </ac:spMkLst>
        </pc:spChg>
        <pc:spChg chg="add mod">
          <ac:chgData name="신예지" userId="7a4425d1-fcda-4049-acc0-3f74267da841" providerId="ADAL" clId="{867FECC2-7ABD-4240-AE69-7E9D6632ED78}" dt="2021-08-28T20:31:29.283" v="1160" actId="2711"/>
          <ac:spMkLst>
            <pc:docMk/>
            <pc:sldMk cId="2347840655" sldId="423"/>
            <ac:spMk id="5" creationId="{D0BDB113-8CF9-47DA-BCDC-7EAC35224CF0}"/>
          </ac:spMkLst>
        </pc:spChg>
        <pc:spChg chg="add mod">
          <ac:chgData name="신예지" userId="7a4425d1-fcda-4049-acc0-3f74267da841" providerId="ADAL" clId="{867FECC2-7ABD-4240-AE69-7E9D6632ED78}" dt="2021-08-28T20:29:25.120" v="1159" actId="692"/>
          <ac:spMkLst>
            <pc:docMk/>
            <pc:sldMk cId="2347840655" sldId="423"/>
            <ac:spMk id="10" creationId="{A26EB81B-37F5-4309-A706-BF8B8140DFCC}"/>
          </ac:spMkLst>
        </pc:spChg>
        <pc:spChg chg="add mod">
          <ac:chgData name="신예지" userId="7a4425d1-fcda-4049-acc0-3f74267da841" providerId="ADAL" clId="{867FECC2-7ABD-4240-AE69-7E9D6632ED78}" dt="2021-08-28T20:26:31.532" v="1090" actId="692"/>
          <ac:spMkLst>
            <pc:docMk/>
            <pc:sldMk cId="2347840655" sldId="423"/>
            <ac:spMk id="11" creationId="{210CF812-F14A-4879-8BE8-68E83539574E}"/>
          </ac:spMkLst>
        </pc:spChg>
        <pc:spChg chg="add mod">
          <ac:chgData name="신예지" userId="7a4425d1-fcda-4049-acc0-3f74267da841" providerId="ADAL" clId="{867FECC2-7ABD-4240-AE69-7E9D6632ED78}" dt="2021-08-28T20:25:04.116" v="1087" actId="207"/>
          <ac:spMkLst>
            <pc:docMk/>
            <pc:sldMk cId="2347840655" sldId="423"/>
            <ac:spMk id="12" creationId="{A0A2AC88-A405-4AB4-8290-07D717F4A275}"/>
          </ac:spMkLst>
        </pc:spChg>
        <pc:spChg chg="del">
          <ac:chgData name="신예지" userId="7a4425d1-fcda-4049-acc0-3f74267da841" providerId="ADAL" clId="{867FECC2-7ABD-4240-AE69-7E9D6632ED78}" dt="2021-08-28T20:21:49.466" v="892" actId="478"/>
          <ac:spMkLst>
            <pc:docMk/>
            <pc:sldMk cId="2347840655" sldId="423"/>
            <ac:spMk id="21" creationId="{40A906AD-E150-4BD5-99EE-FE9DC6252DDE}"/>
          </ac:spMkLst>
        </pc:spChg>
        <pc:spChg chg="del">
          <ac:chgData name="신예지" userId="7a4425d1-fcda-4049-acc0-3f74267da841" providerId="ADAL" clId="{867FECC2-7ABD-4240-AE69-7E9D6632ED78}" dt="2021-08-28T20:21:49.466" v="892" actId="478"/>
          <ac:spMkLst>
            <pc:docMk/>
            <pc:sldMk cId="2347840655" sldId="423"/>
            <ac:spMk id="22" creationId="{CC18FEEA-6505-4F2A-9EC7-FC4A23344CE0}"/>
          </ac:spMkLst>
        </pc:spChg>
        <pc:spChg chg="del">
          <ac:chgData name="신예지" userId="7a4425d1-fcda-4049-acc0-3f74267da841" providerId="ADAL" clId="{867FECC2-7ABD-4240-AE69-7E9D6632ED78}" dt="2021-08-28T20:21:49.466" v="892" actId="478"/>
          <ac:spMkLst>
            <pc:docMk/>
            <pc:sldMk cId="2347840655" sldId="423"/>
            <ac:spMk id="25" creationId="{FFB2364D-F9D8-4CDC-AE9C-B2288A461151}"/>
          </ac:spMkLst>
        </pc:spChg>
        <pc:picChg chg="add mod">
          <ac:chgData name="신예지" userId="7a4425d1-fcda-4049-acc0-3f74267da841" providerId="ADAL" clId="{867FECC2-7ABD-4240-AE69-7E9D6632ED78}" dt="2021-08-28T20:23:27.406" v="923" actId="1076"/>
          <ac:picMkLst>
            <pc:docMk/>
            <pc:sldMk cId="2347840655" sldId="423"/>
            <ac:picMk id="4" creationId="{E8C35222-3A22-4189-8607-72E07B2D09BB}"/>
          </ac:picMkLst>
        </pc:picChg>
        <pc:picChg chg="del">
          <ac:chgData name="신예지" userId="7a4425d1-fcda-4049-acc0-3f74267da841" providerId="ADAL" clId="{867FECC2-7ABD-4240-AE69-7E9D6632ED78}" dt="2021-08-28T20:21:49.466" v="892" actId="478"/>
          <ac:picMkLst>
            <pc:docMk/>
            <pc:sldMk cId="2347840655" sldId="423"/>
            <ac:picMk id="17" creationId="{CB8E4000-4CAB-4FB9-A967-C847F76BB467}"/>
          </ac:picMkLst>
        </pc:picChg>
        <pc:picChg chg="del">
          <ac:chgData name="신예지" userId="7a4425d1-fcda-4049-acc0-3f74267da841" providerId="ADAL" clId="{867FECC2-7ABD-4240-AE69-7E9D6632ED78}" dt="2021-08-28T20:21:49.466" v="892" actId="478"/>
          <ac:picMkLst>
            <pc:docMk/>
            <pc:sldMk cId="2347840655" sldId="423"/>
            <ac:picMk id="20" creationId="{A44B93D5-D36E-4B0A-86DA-842B9AB776F6}"/>
          </ac:picMkLst>
        </pc:picChg>
      </pc:sldChg>
      <pc:sldChg chg="add del">
        <pc:chgData name="신예지" userId="7a4425d1-fcda-4049-acc0-3f74267da841" providerId="ADAL" clId="{867FECC2-7ABD-4240-AE69-7E9D6632ED78}" dt="2021-08-28T23:21:41.668" v="3193" actId="47"/>
        <pc:sldMkLst>
          <pc:docMk/>
          <pc:sldMk cId="1921466467" sldId="424"/>
        </pc:sldMkLst>
      </pc:sldChg>
      <pc:sldChg chg="addSp modSp add del mod">
        <pc:chgData name="신예지" userId="7a4425d1-fcda-4049-acc0-3f74267da841" providerId="ADAL" clId="{867FECC2-7ABD-4240-AE69-7E9D6632ED78}" dt="2021-08-28T23:22:45.011" v="3200" actId="47"/>
        <pc:sldMkLst>
          <pc:docMk/>
          <pc:sldMk cId="4230535575" sldId="425"/>
        </pc:sldMkLst>
        <pc:picChg chg="add mod">
          <ac:chgData name="신예지" userId="7a4425d1-fcda-4049-acc0-3f74267da841" providerId="ADAL" clId="{867FECC2-7ABD-4240-AE69-7E9D6632ED78}" dt="2021-08-28T20:36:56.759" v="1164" actId="962"/>
          <ac:picMkLst>
            <pc:docMk/>
            <pc:sldMk cId="4230535575" sldId="425"/>
            <ac:picMk id="3" creationId="{2F58747F-C04B-4A17-BB28-DA734D5DFDB0}"/>
          </ac:picMkLst>
        </pc:picChg>
      </pc:sldChg>
      <pc:sldChg chg="addSp delSp modSp add mod ord delAnim modAnim modNotesTx">
        <pc:chgData name="신예지" userId="7a4425d1-fcda-4049-acc0-3f74267da841" providerId="ADAL" clId="{867FECC2-7ABD-4240-AE69-7E9D6632ED78}" dt="2021-08-29T06:21:31.754" v="10154"/>
        <pc:sldMkLst>
          <pc:docMk/>
          <pc:sldMk cId="595246956" sldId="426"/>
        </pc:sldMkLst>
        <pc:spChg chg="add del mod">
          <ac:chgData name="신예지" userId="7a4425d1-fcda-4049-acc0-3f74267da841" providerId="ADAL" clId="{867FECC2-7ABD-4240-AE69-7E9D6632ED78}" dt="2021-08-28T20:37:42.407" v="1176" actId="478"/>
          <ac:spMkLst>
            <pc:docMk/>
            <pc:sldMk cId="595246956" sldId="426"/>
            <ac:spMk id="5" creationId="{F09A2841-DCEA-4B2B-A11F-66B34AFA4221}"/>
          </ac:spMkLst>
        </pc:spChg>
        <pc:spChg chg="add mod">
          <ac:chgData name="신예지" userId="7a4425d1-fcda-4049-acc0-3f74267da841" providerId="ADAL" clId="{867FECC2-7ABD-4240-AE69-7E9D6632ED78}" dt="2021-08-29T05:34:22.271" v="7520" actId="1076"/>
          <ac:spMkLst>
            <pc:docMk/>
            <pc:sldMk cId="595246956" sldId="426"/>
            <ac:spMk id="6" creationId="{F4A43923-75B2-402F-8C1E-2AC49220241A}"/>
          </ac:spMkLst>
        </pc:spChg>
        <pc:spChg chg="add mod">
          <ac:chgData name="신예지" userId="7a4425d1-fcda-4049-acc0-3f74267da841" providerId="ADAL" clId="{867FECC2-7ABD-4240-AE69-7E9D6632ED78}" dt="2021-08-29T05:34:25.913" v="7521" actId="1076"/>
          <ac:spMkLst>
            <pc:docMk/>
            <pc:sldMk cId="595246956" sldId="426"/>
            <ac:spMk id="7" creationId="{A06E446E-C387-4900-B754-2BD6A6A10188}"/>
          </ac:spMkLst>
        </pc:spChg>
        <pc:spChg chg="add mod">
          <ac:chgData name="신예지" userId="7a4425d1-fcda-4049-acc0-3f74267da841" providerId="ADAL" clId="{867FECC2-7ABD-4240-AE69-7E9D6632ED78}" dt="2021-08-29T05:35:17.056" v="7556" actId="20577"/>
          <ac:spMkLst>
            <pc:docMk/>
            <pc:sldMk cId="595246956" sldId="426"/>
            <ac:spMk id="8" creationId="{1BA8075A-78FA-4F6E-8DDF-23E3F3B81AA1}"/>
          </ac:spMkLst>
        </pc:spChg>
        <pc:spChg chg="add mod">
          <ac:chgData name="신예지" userId="7a4425d1-fcda-4049-acc0-3f74267da841" providerId="ADAL" clId="{867FECC2-7ABD-4240-AE69-7E9D6632ED78}" dt="2021-08-29T05:34:40.864" v="7522" actId="1076"/>
          <ac:spMkLst>
            <pc:docMk/>
            <pc:sldMk cId="595246956" sldId="426"/>
            <ac:spMk id="10" creationId="{0F5B33C2-AEE0-4CD5-BE34-5168BDB32FA0}"/>
          </ac:spMkLst>
        </pc:spChg>
        <pc:spChg chg="mod">
          <ac:chgData name="신예지" userId="7a4425d1-fcda-4049-acc0-3f74267da841" providerId="ADAL" clId="{867FECC2-7ABD-4240-AE69-7E9D6632ED78}" dt="2021-08-28T21:21:00.517" v="1620"/>
          <ac:spMkLst>
            <pc:docMk/>
            <pc:sldMk cId="595246956" sldId="426"/>
            <ac:spMk id="13" creationId="{CE5EA7EE-9299-4BAC-8AA3-A7D9026CA113}"/>
          </ac:spMkLst>
        </pc:spChg>
        <pc:spChg chg="add del mod">
          <ac:chgData name="신예지" userId="7a4425d1-fcda-4049-acc0-3f74267da841" providerId="ADAL" clId="{867FECC2-7ABD-4240-AE69-7E9D6632ED78}" dt="2021-08-28T21:21:10.141" v="1622"/>
          <ac:spMkLst>
            <pc:docMk/>
            <pc:sldMk cId="595246956" sldId="426"/>
            <ac:spMk id="14" creationId="{07C4F249-A888-421F-8554-F0B81402339F}"/>
          </ac:spMkLst>
        </pc:spChg>
        <pc:spChg chg="add mod">
          <ac:chgData name="신예지" userId="7a4425d1-fcda-4049-acc0-3f74267da841" providerId="ADAL" clId="{867FECC2-7ABD-4240-AE69-7E9D6632ED78}" dt="2021-08-28T21:21:43.890" v="1637"/>
          <ac:spMkLst>
            <pc:docMk/>
            <pc:sldMk cId="595246956" sldId="426"/>
            <ac:spMk id="16" creationId="{7148637B-95BE-47C9-BAF4-7F0DC9C47FEE}"/>
          </ac:spMkLst>
        </pc:spChg>
        <pc:spChg chg="add mod">
          <ac:chgData name="신예지" userId="7a4425d1-fcda-4049-acc0-3f74267da841" providerId="ADAL" clId="{867FECC2-7ABD-4240-AE69-7E9D6632ED78}" dt="2021-08-28T21:21:54.843" v="1638"/>
          <ac:spMkLst>
            <pc:docMk/>
            <pc:sldMk cId="595246956" sldId="426"/>
            <ac:spMk id="17" creationId="{31A2B7F7-6AA2-46D3-AE96-0F427108D896}"/>
          </ac:spMkLst>
        </pc:spChg>
        <pc:spChg chg="add mod ord">
          <ac:chgData name="신예지" userId="7a4425d1-fcda-4049-acc0-3f74267da841" providerId="ADAL" clId="{867FECC2-7ABD-4240-AE69-7E9D6632ED78}" dt="2021-08-29T05:34:18.883" v="7519" actId="1036"/>
          <ac:spMkLst>
            <pc:docMk/>
            <pc:sldMk cId="595246956" sldId="426"/>
            <ac:spMk id="19" creationId="{0A110C72-F398-46E7-8B4D-E728ED1714E2}"/>
          </ac:spMkLst>
        </pc:spChg>
        <pc:spChg chg="add del mod">
          <ac:chgData name="신예지" userId="7a4425d1-fcda-4049-acc0-3f74267da841" providerId="ADAL" clId="{867FECC2-7ABD-4240-AE69-7E9D6632ED78}" dt="2021-08-29T00:08:29.192" v="4084" actId="478"/>
          <ac:spMkLst>
            <pc:docMk/>
            <pc:sldMk cId="595246956" sldId="426"/>
            <ac:spMk id="24" creationId="{5B27E62D-5977-4C8F-86AD-852519C0A6A0}"/>
          </ac:spMkLst>
        </pc:spChg>
        <pc:spChg chg="add del">
          <ac:chgData name="신예지" userId="7a4425d1-fcda-4049-acc0-3f74267da841" providerId="ADAL" clId="{867FECC2-7ABD-4240-AE69-7E9D6632ED78}" dt="2021-08-29T05:32:03.075" v="7468" actId="22"/>
          <ac:spMkLst>
            <pc:docMk/>
            <pc:sldMk cId="595246956" sldId="426"/>
            <ac:spMk id="24" creationId="{FB13F5C5-A420-4477-BB54-9DF0D6BD291B}"/>
          </ac:spMkLst>
        </pc:spChg>
        <pc:spChg chg="add del mod">
          <ac:chgData name="신예지" userId="7a4425d1-fcda-4049-acc0-3f74267da841" providerId="ADAL" clId="{867FECC2-7ABD-4240-AE69-7E9D6632ED78}" dt="2021-08-29T00:08:30.392" v="4085" actId="478"/>
          <ac:spMkLst>
            <pc:docMk/>
            <pc:sldMk cId="595246956" sldId="426"/>
            <ac:spMk id="25" creationId="{24F92F92-9A4F-40C8-AC9A-95400903B29D}"/>
          </ac:spMkLst>
        </pc:spChg>
        <pc:spChg chg="add mod">
          <ac:chgData name="신예지" userId="7a4425d1-fcda-4049-acc0-3f74267da841" providerId="ADAL" clId="{867FECC2-7ABD-4240-AE69-7E9D6632ED78}" dt="2021-08-29T05:34:18.883" v="7519" actId="1036"/>
          <ac:spMkLst>
            <pc:docMk/>
            <pc:sldMk cId="595246956" sldId="426"/>
            <ac:spMk id="25" creationId="{53E2B6F6-CCC8-4C2C-87D6-2B33FDED30B5}"/>
          </ac:spMkLst>
        </pc:spChg>
        <pc:spChg chg="add mod">
          <ac:chgData name="신예지" userId="7a4425d1-fcda-4049-acc0-3f74267da841" providerId="ADAL" clId="{867FECC2-7ABD-4240-AE69-7E9D6632ED78}" dt="2021-08-29T00:08:31.359" v="4086"/>
          <ac:spMkLst>
            <pc:docMk/>
            <pc:sldMk cId="595246956" sldId="426"/>
            <ac:spMk id="26" creationId="{F07D8C2E-9FCF-4095-B4F8-DC379FD46D1E}"/>
          </ac:spMkLst>
        </pc:spChg>
        <pc:grpChg chg="add mod ord">
          <ac:chgData name="신예지" userId="7a4425d1-fcda-4049-acc0-3f74267da841" providerId="ADAL" clId="{867FECC2-7ABD-4240-AE69-7E9D6632ED78}" dt="2021-08-28T23:25:28.664" v="3253" actId="167"/>
          <ac:grpSpMkLst>
            <pc:docMk/>
            <pc:sldMk cId="595246956" sldId="426"/>
            <ac:grpSpMk id="11" creationId="{F31DE091-FD47-49CE-A93D-93C5FFD4BA46}"/>
          </ac:grpSpMkLst>
        </pc:grpChg>
        <pc:grpChg chg="add mod">
          <ac:chgData name="신예지" userId="7a4425d1-fcda-4049-acc0-3f74267da841" providerId="ADAL" clId="{867FECC2-7ABD-4240-AE69-7E9D6632ED78}" dt="2021-08-29T00:05:32.048" v="4049"/>
          <ac:grpSpMkLst>
            <pc:docMk/>
            <pc:sldMk cId="595246956" sldId="426"/>
            <ac:grpSpMk id="20" creationId="{120BC64F-4AA5-493A-A9C0-D16A557F27E5}"/>
          </ac:grpSpMkLst>
        </pc:grpChg>
        <pc:picChg chg="add del mod">
          <ac:chgData name="신예지" userId="7a4425d1-fcda-4049-acc0-3f74267da841" providerId="ADAL" clId="{867FECC2-7ABD-4240-AE69-7E9D6632ED78}" dt="2021-08-28T20:58:59.862" v="1291" actId="478"/>
          <ac:picMkLst>
            <pc:docMk/>
            <pc:sldMk cId="595246956" sldId="426"/>
            <ac:picMk id="3" creationId="{5B26109E-8AF8-41B6-9D9F-877547F697E3}"/>
          </ac:picMkLst>
        </pc:picChg>
        <pc:picChg chg="add del mod">
          <ac:chgData name="신예지" userId="7a4425d1-fcda-4049-acc0-3f74267da841" providerId="ADAL" clId="{867FECC2-7ABD-4240-AE69-7E9D6632ED78}" dt="2021-08-28T20:37:35.026" v="1174" actId="478"/>
          <ac:picMkLst>
            <pc:docMk/>
            <pc:sldMk cId="595246956" sldId="426"/>
            <ac:picMk id="4" creationId="{356CB9D4-EE07-4DDD-810A-9FE349479D12}"/>
          </ac:picMkLst>
        </pc:picChg>
        <pc:picChg chg="mod">
          <ac:chgData name="신예지" userId="7a4425d1-fcda-4049-acc0-3f74267da841" providerId="ADAL" clId="{867FECC2-7ABD-4240-AE69-7E9D6632ED78}" dt="2021-08-28T21:21:00.517" v="1620"/>
          <ac:picMkLst>
            <pc:docMk/>
            <pc:sldMk cId="595246956" sldId="426"/>
            <ac:picMk id="12" creationId="{C4497615-A8C7-416C-B0B5-0987F46CD834}"/>
          </ac:picMkLst>
        </pc:picChg>
        <pc:picChg chg="add del mod">
          <ac:chgData name="신예지" userId="7a4425d1-fcda-4049-acc0-3f74267da841" providerId="ADAL" clId="{867FECC2-7ABD-4240-AE69-7E9D6632ED78}" dt="2021-08-29T00:04:32.976" v="4035" actId="478"/>
          <ac:picMkLst>
            <pc:docMk/>
            <pc:sldMk cId="595246956" sldId="426"/>
            <ac:picMk id="14" creationId="{2C33B042-4C13-41DF-A3D2-B5AD05B567D0}"/>
          </ac:picMkLst>
        </pc:picChg>
        <pc:picChg chg="add mod">
          <ac:chgData name="신예지" userId="7a4425d1-fcda-4049-acc0-3f74267da841" providerId="ADAL" clId="{867FECC2-7ABD-4240-AE69-7E9D6632ED78}" dt="2021-08-28T21:21:19.784" v="1623"/>
          <ac:picMkLst>
            <pc:docMk/>
            <pc:sldMk cId="595246956" sldId="426"/>
            <ac:picMk id="15" creationId="{E520E6E4-B535-4905-ADC9-D675F910B209}"/>
          </ac:picMkLst>
        </pc:picChg>
        <pc:picChg chg="add del mod">
          <ac:chgData name="신예지" userId="7a4425d1-fcda-4049-acc0-3f74267da841" providerId="ADAL" clId="{867FECC2-7ABD-4240-AE69-7E9D6632ED78}" dt="2021-08-29T05:42:26.179" v="7585" actId="478"/>
          <ac:picMkLst>
            <pc:docMk/>
            <pc:sldMk cId="595246956" sldId="426"/>
            <ac:picMk id="18" creationId="{0B0ADEB5-2BF7-4839-914D-4E3EE71DBDA1}"/>
          </ac:picMkLst>
        </pc:picChg>
        <pc:picChg chg="mod">
          <ac:chgData name="신예지" userId="7a4425d1-fcda-4049-acc0-3f74267da841" providerId="ADAL" clId="{867FECC2-7ABD-4240-AE69-7E9D6632ED78}" dt="2021-08-29T00:05:32.048" v="4049"/>
          <ac:picMkLst>
            <pc:docMk/>
            <pc:sldMk cId="595246956" sldId="426"/>
            <ac:picMk id="21" creationId="{A1D61DEB-E429-4DE8-B16E-39C20E28DF0A}"/>
          </ac:picMkLst>
        </pc:picChg>
        <pc:picChg chg="mod">
          <ac:chgData name="신예지" userId="7a4425d1-fcda-4049-acc0-3f74267da841" providerId="ADAL" clId="{867FECC2-7ABD-4240-AE69-7E9D6632ED78}" dt="2021-08-29T00:05:32.048" v="4049"/>
          <ac:picMkLst>
            <pc:docMk/>
            <pc:sldMk cId="595246956" sldId="426"/>
            <ac:picMk id="22" creationId="{9385139A-066C-49A6-A55E-DA7EED4BA4F7}"/>
          </ac:picMkLst>
        </pc:picChg>
        <pc:picChg chg="mod">
          <ac:chgData name="신예지" userId="7a4425d1-fcda-4049-acc0-3f74267da841" providerId="ADAL" clId="{867FECC2-7ABD-4240-AE69-7E9D6632ED78}" dt="2021-08-29T00:05:32.048" v="4049"/>
          <ac:picMkLst>
            <pc:docMk/>
            <pc:sldMk cId="595246956" sldId="426"/>
            <ac:picMk id="23" creationId="{59F7C948-EE51-4249-A7D2-C19EAF0D48CC}"/>
          </ac:picMkLst>
        </pc:picChg>
      </pc:sldChg>
      <pc:sldChg chg="addSp delSp modSp add mod modNotesTx">
        <pc:chgData name="신예지" userId="7a4425d1-fcda-4049-acc0-3f74267da841" providerId="ADAL" clId="{867FECC2-7ABD-4240-AE69-7E9D6632ED78}" dt="2021-08-29T06:21:48.570" v="10156"/>
        <pc:sldMkLst>
          <pc:docMk/>
          <pc:sldMk cId="855193468" sldId="427"/>
        </pc:sldMkLst>
        <pc:spChg chg="add del mod">
          <ac:chgData name="신예지" userId="7a4425d1-fcda-4049-acc0-3f74267da841" providerId="ADAL" clId="{867FECC2-7ABD-4240-AE69-7E9D6632ED78}" dt="2021-08-28T20:45:01.830" v="1185"/>
          <ac:spMkLst>
            <pc:docMk/>
            <pc:sldMk cId="855193468" sldId="427"/>
            <ac:spMk id="5" creationId="{3111A044-24E2-41B0-9BDD-9ED3BE731144}"/>
          </ac:spMkLst>
        </pc:spChg>
        <pc:spChg chg="add del mod">
          <ac:chgData name="신예지" userId="7a4425d1-fcda-4049-acc0-3f74267da841" providerId="ADAL" clId="{867FECC2-7ABD-4240-AE69-7E9D6632ED78}" dt="2021-08-28T20:45:01.830" v="1185"/>
          <ac:spMkLst>
            <pc:docMk/>
            <pc:sldMk cId="855193468" sldId="427"/>
            <ac:spMk id="6" creationId="{34B80546-42A1-4F97-B83F-C38D49CCD6BC}"/>
          </ac:spMkLst>
        </pc:spChg>
        <pc:spChg chg="add del mod">
          <ac:chgData name="신예지" userId="7a4425d1-fcda-4049-acc0-3f74267da841" providerId="ADAL" clId="{867FECC2-7ABD-4240-AE69-7E9D6632ED78}" dt="2021-08-28T23:55:39.505" v="3945" actId="478"/>
          <ac:spMkLst>
            <pc:docMk/>
            <pc:sldMk cId="855193468" sldId="427"/>
            <ac:spMk id="7" creationId="{EE5BC826-E484-4DCE-97D9-A63947864E7F}"/>
          </ac:spMkLst>
        </pc:spChg>
        <pc:spChg chg="add del mod topLvl">
          <ac:chgData name="신예지" userId="7a4425d1-fcda-4049-acc0-3f74267da841" providerId="ADAL" clId="{867FECC2-7ABD-4240-AE69-7E9D6632ED78}" dt="2021-08-28T23:55:42.572" v="3946" actId="478"/>
          <ac:spMkLst>
            <pc:docMk/>
            <pc:sldMk cId="855193468" sldId="427"/>
            <ac:spMk id="8" creationId="{6B93CB4A-3546-40D0-A4EF-70AF34DA7FED}"/>
          </ac:spMkLst>
        </pc:spChg>
        <pc:spChg chg="add del mod">
          <ac:chgData name="신예지" userId="7a4425d1-fcda-4049-acc0-3f74267da841" providerId="ADAL" clId="{867FECC2-7ABD-4240-AE69-7E9D6632ED78}" dt="2021-08-28T23:21:59.145" v="3195" actId="478"/>
          <ac:spMkLst>
            <pc:docMk/>
            <pc:sldMk cId="855193468" sldId="427"/>
            <ac:spMk id="9" creationId="{495F9B67-4353-432A-8729-78894FA7BBF1}"/>
          </ac:spMkLst>
        </pc:spChg>
        <pc:spChg chg="add del mod">
          <ac:chgData name="신예지" userId="7a4425d1-fcda-4049-acc0-3f74267da841" providerId="ADAL" clId="{867FECC2-7ABD-4240-AE69-7E9D6632ED78}" dt="2021-08-28T23:54:55.225" v="3914" actId="478"/>
          <ac:spMkLst>
            <pc:docMk/>
            <pc:sldMk cId="855193468" sldId="427"/>
            <ac:spMk id="10" creationId="{AA6CD179-7A82-4150-B61B-A981430D9DE4}"/>
          </ac:spMkLst>
        </pc:spChg>
        <pc:spChg chg="add del mod">
          <ac:chgData name="신예지" userId="7a4425d1-fcda-4049-acc0-3f74267da841" providerId="ADAL" clId="{867FECC2-7ABD-4240-AE69-7E9D6632ED78}" dt="2021-08-28T23:22:24.409" v="3199" actId="478"/>
          <ac:spMkLst>
            <pc:docMk/>
            <pc:sldMk cId="855193468" sldId="427"/>
            <ac:spMk id="11" creationId="{F7B80514-1362-4702-A7DF-6376EA10CF37}"/>
          </ac:spMkLst>
        </pc:spChg>
        <pc:spChg chg="add del mod">
          <ac:chgData name="신예지" userId="7a4425d1-fcda-4049-acc0-3f74267da841" providerId="ADAL" clId="{867FECC2-7ABD-4240-AE69-7E9D6632ED78}" dt="2021-08-28T23:22:24.409" v="3199" actId="478"/>
          <ac:spMkLst>
            <pc:docMk/>
            <pc:sldMk cId="855193468" sldId="427"/>
            <ac:spMk id="12" creationId="{B183F177-F42C-44A3-BAB5-C61247D3A579}"/>
          </ac:spMkLst>
        </pc:spChg>
        <pc:spChg chg="add del mod">
          <ac:chgData name="신예지" userId="7a4425d1-fcda-4049-acc0-3f74267da841" providerId="ADAL" clId="{867FECC2-7ABD-4240-AE69-7E9D6632ED78}" dt="2021-08-28T23:22:24.409" v="3199" actId="478"/>
          <ac:spMkLst>
            <pc:docMk/>
            <pc:sldMk cId="855193468" sldId="427"/>
            <ac:spMk id="13" creationId="{4A5F7F9C-6642-4244-BB1F-1C819C0EAD1C}"/>
          </ac:spMkLst>
        </pc:spChg>
        <pc:spChg chg="add del mod">
          <ac:chgData name="신예지" userId="7a4425d1-fcda-4049-acc0-3f74267da841" providerId="ADAL" clId="{867FECC2-7ABD-4240-AE69-7E9D6632ED78}" dt="2021-08-28T23:57:11.948" v="3953" actId="207"/>
          <ac:spMkLst>
            <pc:docMk/>
            <pc:sldMk cId="855193468" sldId="427"/>
            <ac:spMk id="14" creationId="{78DBB59F-752C-417C-9E81-0F047AC8F4CD}"/>
          </ac:spMkLst>
        </pc:spChg>
        <pc:spChg chg="add del mod">
          <ac:chgData name="신예지" userId="7a4425d1-fcda-4049-acc0-3f74267da841" providerId="ADAL" clId="{867FECC2-7ABD-4240-AE69-7E9D6632ED78}" dt="2021-08-28T23:52:05.299" v="3836"/>
          <ac:spMkLst>
            <pc:docMk/>
            <pc:sldMk cId="855193468" sldId="427"/>
            <ac:spMk id="21" creationId="{3DAEA694-B7C5-407A-93CA-6712CD03F453}"/>
          </ac:spMkLst>
        </pc:spChg>
        <pc:spChg chg="add del mod">
          <ac:chgData name="신예지" userId="7a4425d1-fcda-4049-acc0-3f74267da841" providerId="ADAL" clId="{867FECC2-7ABD-4240-AE69-7E9D6632ED78}" dt="2021-08-28T23:52:05.299" v="3836"/>
          <ac:spMkLst>
            <pc:docMk/>
            <pc:sldMk cId="855193468" sldId="427"/>
            <ac:spMk id="22" creationId="{EEA26504-B7D3-4CE9-AEB1-0DC2C17334D6}"/>
          </ac:spMkLst>
        </pc:spChg>
        <pc:spChg chg="add del mod">
          <ac:chgData name="신예지" userId="7a4425d1-fcda-4049-acc0-3f74267da841" providerId="ADAL" clId="{867FECC2-7ABD-4240-AE69-7E9D6632ED78}" dt="2021-08-28T23:52:05.299" v="3836"/>
          <ac:spMkLst>
            <pc:docMk/>
            <pc:sldMk cId="855193468" sldId="427"/>
            <ac:spMk id="23" creationId="{786EE17E-8AB3-4310-836C-975C7263E1AB}"/>
          </ac:spMkLst>
        </pc:spChg>
        <pc:spChg chg="add del">
          <ac:chgData name="신예지" userId="7a4425d1-fcda-4049-acc0-3f74267da841" providerId="ADAL" clId="{867FECC2-7ABD-4240-AE69-7E9D6632ED78}" dt="2021-08-28T23:53:27.532" v="3867" actId="22"/>
          <ac:spMkLst>
            <pc:docMk/>
            <pc:sldMk cId="855193468" sldId="427"/>
            <ac:spMk id="32" creationId="{16ADEEDD-3CE6-4EDE-9119-5C1F66200D71}"/>
          </ac:spMkLst>
        </pc:spChg>
        <pc:spChg chg="add del mod">
          <ac:chgData name="신예지" userId="7a4425d1-fcda-4049-acc0-3f74267da841" providerId="ADAL" clId="{867FECC2-7ABD-4240-AE69-7E9D6632ED78}" dt="2021-08-28T23:55:44.781" v="3947" actId="478"/>
          <ac:spMkLst>
            <pc:docMk/>
            <pc:sldMk cId="855193468" sldId="427"/>
            <ac:spMk id="34" creationId="{CDF45680-324C-47B8-9CF8-806C4F54ADA4}"/>
          </ac:spMkLst>
        </pc:spChg>
        <pc:spChg chg="add del mod">
          <ac:chgData name="신예지" userId="7a4425d1-fcda-4049-acc0-3f74267da841" providerId="ADAL" clId="{867FECC2-7ABD-4240-AE69-7E9D6632ED78}" dt="2021-08-28T23:55:47.397" v="3949" actId="478"/>
          <ac:spMkLst>
            <pc:docMk/>
            <pc:sldMk cId="855193468" sldId="427"/>
            <ac:spMk id="35" creationId="{92A8E657-D5CA-4F37-A97D-07F908D37220}"/>
          </ac:spMkLst>
        </pc:spChg>
        <pc:grpChg chg="add del mod">
          <ac:chgData name="신예지" userId="7a4425d1-fcda-4049-acc0-3f74267da841" providerId="ADAL" clId="{867FECC2-7ABD-4240-AE69-7E9D6632ED78}" dt="2021-08-28T23:55:42.572" v="3946" actId="478"/>
          <ac:grpSpMkLst>
            <pc:docMk/>
            <pc:sldMk cId="855193468" sldId="427"/>
            <ac:grpSpMk id="2" creationId="{66550500-E1E6-4852-A537-E2F6561CB689}"/>
          </ac:grpSpMkLst>
        </pc:grpChg>
        <pc:grpChg chg="add mod">
          <ac:chgData name="신예지" userId="7a4425d1-fcda-4049-acc0-3f74267da841" providerId="ADAL" clId="{867FECC2-7ABD-4240-AE69-7E9D6632ED78}" dt="2021-08-28T23:51:17.742" v="3826" actId="164"/>
          <ac:grpSpMkLst>
            <pc:docMk/>
            <pc:sldMk cId="855193468" sldId="427"/>
            <ac:grpSpMk id="16" creationId="{A8C50978-5F57-4E34-8C59-68B6813604EF}"/>
          </ac:grpSpMkLst>
        </pc:grpChg>
        <pc:grpChg chg="add del mod">
          <ac:chgData name="신예지" userId="7a4425d1-fcda-4049-acc0-3f74267da841" providerId="ADAL" clId="{867FECC2-7ABD-4240-AE69-7E9D6632ED78}" dt="2021-08-28T23:55:45.562" v="3948" actId="478"/>
          <ac:grpSpMkLst>
            <pc:docMk/>
            <pc:sldMk cId="855193468" sldId="427"/>
            <ac:grpSpMk id="20" creationId="{8E79195B-4535-4418-980E-203810745EF5}"/>
          </ac:grpSpMkLst>
        </pc:grpChg>
        <pc:grpChg chg="add del mod">
          <ac:chgData name="신예지" userId="7a4425d1-fcda-4049-acc0-3f74267da841" providerId="ADAL" clId="{867FECC2-7ABD-4240-AE69-7E9D6632ED78}" dt="2021-08-28T23:55:48.395" v="3950" actId="478"/>
          <ac:grpSpMkLst>
            <pc:docMk/>
            <pc:sldMk cId="855193468" sldId="427"/>
            <ac:grpSpMk id="24" creationId="{51E5BEFC-C3DF-48DE-AE63-3E2D9D6023E9}"/>
          </ac:grpSpMkLst>
        </pc:grpChg>
        <pc:grpChg chg="add mod">
          <ac:chgData name="신예지" userId="7a4425d1-fcda-4049-acc0-3f74267da841" providerId="ADAL" clId="{867FECC2-7ABD-4240-AE69-7E9D6632ED78}" dt="2021-08-29T00:05:18.657" v="4042"/>
          <ac:grpSpMkLst>
            <pc:docMk/>
            <pc:sldMk cId="855193468" sldId="427"/>
            <ac:grpSpMk id="37" creationId="{2EF8B498-0473-490C-95F0-CB3C17F0C164}"/>
          </ac:grpSpMkLst>
        </pc:grpChg>
        <pc:picChg chg="add mod topLvl modCrop">
          <ac:chgData name="신예지" userId="7a4425d1-fcda-4049-acc0-3f74267da841" providerId="ADAL" clId="{867FECC2-7ABD-4240-AE69-7E9D6632ED78}" dt="2021-08-28T23:57:34.321" v="3959" actId="1076"/>
          <ac:picMkLst>
            <pc:docMk/>
            <pc:sldMk cId="855193468" sldId="427"/>
            <ac:picMk id="3" creationId="{30DDC780-37F6-4954-927B-48A91A2990D9}"/>
          </ac:picMkLst>
        </pc:picChg>
        <pc:picChg chg="add del mod">
          <ac:chgData name="신예지" userId="7a4425d1-fcda-4049-acc0-3f74267da841" providerId="ADAL" clId="{867FECC2-7ABD-4240-AE69-7E9D6632ED78}" dt="2021-08-28T20:45:01.830" v="1185"/>
          <ac:picMkLst>
            <pc:docMk/>
            <pc:sldMk cId="855193468" sldId="427"/>
            <ac:picMk id="4" creationId="{D417B6F4-B527-4E9C-832B-4130E9FC93B1}"/>
          </ac:picMkLst>
        </pc:picChg>
        <pc:picChg chg="mod">
          <ac:chgData name="신예지" userId="7a4425d1-fcda-4049-acc0-3f74267da841" providerId="ADAL" clId="{867FECC2-7ABD-4240-AE69-7E9D6632ED78}" dt="2021-08-29T00:05:18.657" v="4042"/>
          <ac:picMkLst>
            <pc:docMk/>
            <pc:sldMk cId="855193468" sldId="427"/>
            <ac:picMk id="38" creationId="{632E943C-F209-44AE-9072-F3B0B00CEFF0}"/>
          </ac:picMkLst>
        </pc:picChg>
        <pc:picChg chg="mod">
          <ac:chgData name="신예지" userId="7a4425d1-fcda-4049-acc0-3f74267da841" providerId="ADAL" clId="{867FECC2-7ABD-4240-AE69-7E9D6632ED78}" dt="2021-08-29T00:05:18.657" v="4042"/>
          <ac:picMkLst>
            <pc:docMk/>
            <pc:sldMk cId="855193468" sldId="427"/>
            <ac:picMk id="39" creationId="{5651F97C-79C1-4D20-9370-07D860423ED4}"/>
          </ac:picMkLst>
        </pc:picChg>
        <pc:picChg chg="mod">
          <ac:chgData name="신예지" userId="7a4425d1-fcda-4049-acc0-3f74267da841" providerId="ADAL" clId="{867FECC2-7ABD-4240-AE69-7E9D6632ED78}" dt="2021-08-29T00:05:18.657" v="4042"/>
          <ac:picMkLst>
            <pc:docMk/>
            <pc:sldMk cId="855193468" sldId="427"/>
            <ac:picMk id="40" creationId="{05501AC4-E9BA-4F8D-B333-1008CEC58450}"/>
          </ac:picMkLst>
        </pc:picChg>
        <pc:cxnChg chg="add mod">
          <ac:chgData name="신예지" userId="7a4425d1-fcda-4049-acc0-3f74267da841" providerId="ADAL" clId="{867FECC2-7ABD-4240-AE69-7E9D6632ED78}" dt="2021-08-28T23:51:53.091" v="3834" actId="692"/>
          <ac:cxnSpMkLst>
            <pc:docMk/>
            <pc:sldMk cId="855193468" sldId="427"/>
            <ac:cxnSpMk id="5" creationId="{7F36888A-5B00-4779-887F-5DDC954E64C1}"/>
          </ac:cxnSpMkLst>
        </pc:cxnChg>
        <pc:cxnChg chg="add mod">
          <ac:chgData name="신예지" userId="7a4425d1-fcda-4049-acc0-3f74267da841" providerId="ADAL" clId="{867FECC2-7ABD-4240-AE69-7E9D6632ED78}" dt="2021-08-28T23:51:53.091" v="3834" actId="692"/>
          <ac:cxnSpMkLst>
            <pc:docMk/>
            <pc:sldMk cId="855193468" sldId="427"/>
            <ac:cxnSpMk id="15" creationId="{3BFE33CD-5A0A-47B4-A41C-67143DD9E159}"/>
          </ac:cxnSpMkLst>
        </pc:cxnChg>
        <pc:cxnChg chg="mod">
          <ac:chgData name="신예지" userId="7a4425d1-fcda-4049-acc0-3f74267da841" providerId="ADAL" clId="{867FECC2-7ABD-4240-AE69-7E9D6632ED78}" dt="2021-08-28T23:55:10.561" v="3941" actId="14100"/>
          <ac:cxnSpMkLst>
            <pc:docMk/>
            <pc:sldMk cId="855193468" sldId="427"/>
            <ac:cxnSpMk id="25" creationId="{B7847BBB-C54E-492F-91DE-965482BF4E96}"/>
          </ac:cxnSpMkLst>
        </pc:cxnChg>
        <pc:cxnChg chg="mod">
          <ac:chgData name="신예지" userId="7a4425d1-fcda-4049-acc0-3f74267da841" providerId="ADAL" clId="{867FECC2-7ABD-4240-AE69-7E9D6632ED78}" dt="2021-08-28T23:53:12.871" v="3855" actId="692"/>
          <ac:cxnSpMkLst>
            <pc:docMk/>
            <pc:sldMk cId="855193468" sldId="427"/>
            <ac:cxnSpMk id="26" creationId="{DEACDF4C-3DF4-4C16-88E3-03F84ACB8B63}"/>
          </ac:cxnSpMkLst>
        </pc:cxnChg>
      </pc:sldChg>
      <pc:sldChg chg="add del">
        <pc:chgData name="신예지" userId="7a4425d1-fcda-4049-acc0-3f74267da841" providerId="ADAL" clId="{867FECC2-7ABD-4240-AE69-7E9D6632ED78}" dt="2021-08-29T00:10:00.631" v="4131" actId="47"/>
        <pc:sldMkLst>
          <pc:docMk/>
          <pc:sldMk cId="2195322106" sldId="428"/>
        </pc:sldMkLst>
      </pc:sldChg>
      <pc:sldChg chg="addSp modSp add del mod">
        <pc:chgData name="신예지" userId="7a4425d1-fcda-4049-acc0-3f74267da841" providerId="ADAL" clId="{867FECC2-7ABD-4240-AE69-7E9D6632ED78}" dt="2021-08-28T20:50:41.459" v="1214" actId="47"/>
        <pc:sldMkLst>
          <pc:docMk/>
          <pc:sldMk cId="3892117646" sldId="428"/>
        </pc:sldMkLst>
        <pc:picChg chg="add mod modCrop">
          <ac:chgData name="신예지" userId="7a4425d1-fcda-4049-acc0-3f74267da841" providerId="ADAL" clId="{867FECC2-7ABD-4240-AE69-7E9D6632ED78}" dt="2021-08-28T20:50:33.131" v="1213" actId="1076"/>
          <ac:picMkLst>
            <pc:docMk/>
            <pc:sldMk cId="3892117646" sldId="428"/>
            <ac:picMk id="2" creationId="{41939CFF-B87A-48BB-A6EF-6EF50A1A1ED3}"/>
          </ac:picMkLst>
        </pc:picChg>
      </pc:sldChg>
      <pc:sldChg chg="addSp delSp modSp add mod ord addAnim delAnim modAnim">
        <pc:chgData name="신예지" userId="7a4425d1-fcda-4049-acc0-3f74267da841" providerId="ADAL" clId="{867FECC2-7ABD-4240-AE69-7E9D6632ED78}" dt="2021-08-29T05:28:55.767" v="7453" actId="1036"/>
        <pc:sldMkLst>
          <pc:docMk/>
          <pc:sldMk cId="3951996584" sldId="429"/>
        </pc:sldMkLst>
        <pc:spChg chg="del">
          <ac:chgData name="신예지" userId="7a4425d1-fcda-4049-acc0-3f74267da841" providerId="ADAL" clId="{867FECC2-7ABD-4240-AE69-7E9D6632ED78}" dt="2021-08-28T21:22:30.738" v="1640" actId="478"/>
          <ac:spMkLst>
            <pc:docMk/>
            <pc:sldMk cId="3951996584" sldId="429"/>
            <ac:spMk id="6" creationId="{F4A43923-75B2-402F-8C1E-2AC49220241A}"/>
          </ac:spMkLst>
        </pc:spChg>
        <pc:spChg chg="del">
          <ac:chgData name="신예지" userId="7a4425d1-fcda-4049-acc0-3f74267da841" providerId="ADAL" clId="{867FECC2-7ABD-4240-AE69-7E9D6632ED78}" dt="2021-08-28T21:22:30.738" v="1640" actId="478"/>
          <ac:spMkLst>
            <pc:docMk/>
            <pc:sldMk cId="3951996584" sldId="429"/>
            <ac:spMk id="7" creationId="{A06E446E-C387-4900-B754-2BD6A6A10188}"/>
          </ac:spMkLst>
        </pc:spChg>
        <pc:spChg chg="add del mod topLvl">
          <ac:chgData name="신예지" userId="7a4425d1-fcda-4049-acc0-3f74267da841" providerId="ADAL" clId="{867FECC2-7ABD-4240-AE69-7E9D6632ED78}" dt="2021-08-29T02:35:40.295" v="6628" actId="164"/>
          <ac:spMkLst>
            <pc:docMk/>
            <pc:sldMk cId="3951996584" sldId="429"/>
            <ac:spMk id="8" creationId="{03734506-7B74-42FD-B21B-1F206285954F}"/>
          </ac:spMkLst>
        </pc:spChg>
        <pc:spChg chg="del">
          <ac:chgData name="신예지" userId="7a4425d1-fcda-4049-acc0-3f74267da841" providerId="ADAL" clId="{867FECC2-7ABD-4240-AE69-7E9D6632ED78}" dt="2021-08-28T21:22:30.738" v="1640" actId="478"/>
          <ac:spMkLst>
            <pc:docMk/>
            <pc:sldMk cId="3951996584" sldId="429"/>
            <ac:spMk id="8" creationId="{1BA8075A-78FA-4F6E-8DDF-23E3F3B81AA1}"/>
          </ac:spMkLst>
        </pc:spChg>
        <pc:spChg chg="del">
          <ac:chgData name="신예지" userId="7a4425d1-fcda-4049-acc0-3f74267da841" providerId="ADAL" clId="{867FECC2-7ABD-4240-AE69-7E9D6632ED78}" dt="2021-08-28T21:22:30.738" v="1640" actId="478"/>
          <ac:spMkLst>
            <pc:docMk/>
            <pc:sldMk cId="3951996584" sldId="429"/>
            <ac:spMk id="10" creationId="{0F5B33C2-AEE0-4CD5-BE34-5168BDB32FA0}"/>
          </ac:spMkLst>
        </pc:spChg>
        <pc:spChg chg="mod topLvl">
          <ac:chgData name="신예지" userId="7a4425d1-fcda-4049-acc0-3f74267da841" providerId="ADAL" clId="{867FECC2-7ABD-4240-AE69-7E9D6632ED78}" dt="2021-08-29T02:35:32.387" v="6625" actId="165"/>
          <ac:spMkLst>
            <pc:docMk/>
            <pc:sldMk cId="3951996584" sldId="429"/>
            <ac:spMk id="10" creationId="{43218B46-747B-43E7-A0D8-AA3D6B09ECD4}"/>
          </ac:spMkLst>
        </pc:spChg>
        <pc:spChg chg="mod topLvl">
          <ac:chgData name="신예지" userId="7a4425d1-fcda-4049-acc0-3f74267da841" providerId="ADAL" clId="{867FECC2-7ABD-4240-AE69-7E9D6632ED78}" dt="2021-08-29T02:36:46.689" v="6709" actId="1076"/>
          <ac:spMkLst>
            <pc:docMk/>
            <pc:sldMk cId="3951996584" sldId="429"/>
            <ac:spMk id="11" creationId="{D9226D88-4B91-4517-8A02-BD085B91914C}"/>
          </ac:spMkLst>
        </pc:spChg>
        <pc:spChg chg="mod topLvl">
          <ac:chgData name="신예지" userId="7a4425d1-fcda-4049-acc0-3f74267da841" providerId="ADAL" clId="{867FECC2-7ABD-4240-AE69-7E9D6632ED78}" dt="2021-08-29T02:36:08.268" v="6676" actId="164"/>
          <ac:spMkLst>
            <pc:docMk/>
            <pc:sldMk cId="3951996584" sldId="429"/>
            <ac:spMk id="13" creationId="{572D72C6-4DBF-4048-B356-A0D79A50BB95}"/>
          </ac:spMkLst>
        </pc:spChg>
        <pc:spChg chg="mod topLvl">
          <ac:chgData name="신예지" userId="7a4425d1-fcda-4049-acc0-3f74267da841" providerId="ADAL" clId="{867FECC2-7ABD-4240-AE69-7E9D6632ED78}" dt="2021-08-29T02:36:28.571" v="6705" actId="1076"/>
          <ac:spMkLst>
            <pc:docMk/>
            <pc:sldMk cId="3951996584" sldId="429"/>
            <ac:spMk id="14" creationId="{684F9F62-8916-4AF5-B9ED-0D40EFD72443}"/>
          </ac:spMkLst>
        </pc:spChg>
        <pc:spChg chg="del">
          <ac:chgData name="신예지" userId="7a4425d1-fcda-4049-acc0-3f74267da841" providerId="ADAL" clId="{867FECC2-7ABD-4240-AE69-7E9D6632ED78}" dt="2021-08-28T21:22:30.738" v="1640" actId="478"/>
          <ac:spMkLst>
            <pc:docMk/>
            <pc:sldMk cId="3951996584" sldId="429"/>
            <ac:spMk id="16" creationId="{7148637B-95BE-47C9-BAF4-7F0DC9C47FEE}"/>
          </ac:spMkLst>
        </pc:spChg>
        <pc:spChg chg="add mod">
          <ac:chgData name="신예지" userId="7a4425d1-fcda-4049-acc0-3f74267da841" providerId="ADAL" clId="{867FECC2-7ABD-4240-AE69-7E9D6632ED78}" dt="2021-08-29T00:08:32.743" v="4087"/>
          <ac:spMkLst>
            <pc:docMk/>
            <pc:sldMk cId="3951996584" sldId="429"/>
            <ac:spMk id="16" creationId="{9DE4A766-C911-4923-A75A-EC29FCEEDBDA}"/>
          </ac:spMkLst>
        </pc:spChg>
        <pc:spChg chg="add del mod">
          <ac:chgData name="신예지" userId="7a4425d1-fcda-4049-acc0-3f74267da841" providerId="ADAL" clId="{867FECC2-7ABD-4240-AE69-7E9D6632ED78}" dt="2021-08-29T00:18:15.750" v="4191" actId="478"/>
          <ac:spMkLst>
            <pc:docMk/>
            <pc:sldMk cId="3951996584" sldId="429"/>
            <ac:spMk id="17" creationId="{05967073-2053-45F0-A20C-212C21609AC7}"/>
          </ac:spMkLst>
        </pc:spChg>
        <pc:spChg chg="del">
          <ac:chgData name="신예지" userId="7a4425d1-fcda-4049-acc0-3f74267da841" providerId="ADAL" clId="{867FECC2-7ABD-4240-AE69-7E9D6632ED78}" dt="2021-08-28T21:22:30.738" v="1640" actId="478"/>
          <ac:spMkLst>
            <pc:docMk/>
            <pc:sldMk cId="3951996584" sldId="429"/>
            <ac:spMk id="17" creationId="{31A2B7F7-6AA2-46D3-AE96-0F427108D896}"/>
          </ac:spMkLst>
        </pc:spChg>
        <pc:spChg chg="add mod">
          <ac:chgData name="신예지" userId="7a4425d1-fcda-4049-acc0-3f74267da841" providerId="ADAL" clId="{867FECC2-7ABD-4240-AE69-7E9D6632ED78}" dt="2021-08-29T02:37:49.499" v="6781" actId="115"/>
          <ac:spMkLst>
            <pc:docMk/>
            <pc:sldMk cId="3951996584" sldId="429"/>
            <ac:spMk id="18" creationId="{E270B557-EE65-4CD0-8855-E6A9B05C41E6}"/>
          </ac:spMkLst>
        </pc:spChg>
        <pc:spChg chg="add del mod">
          <ac:chgData name="신예지" userId="7a4425d1-fcda-4049-acc0-3f74267da841" providerId="ADAL" clId="{867FECC2-7ABD-4240-AE69-7E9D6632ED78}" dt="2021-08-29T00:06:39.985" v="4063" actId="478"/>
          <ac:spMkLst>
            <pc:docMk/>
            <pc:sldMk cId="3951996584" sldId="429"/>
            <ac:spMk id="20" creationId="{1F13BDEF-D303-473D-AC83-2D7F7147151A}"/>
          </ac:spMkLst>
        </pc:spChg>
        <pc:spChg chg="add del mod">
          <ac:chgData name="신예지" userId="7a4425d1-fcda-4049-acc0-3f74267da841" providerId="ADAL" clId="{867FECC2-7ABD-4240-AE69-7E9D6632ED78}" dt="2021-08-29T02:32:09.055" v="6379" actId="478"/>
          <ac:spMkLst>
            <pc:docMk/>
            <pc:sldMk cId="3951996584" sldId="429"/>
            <ac:spMk id="20" creationId="{8F24C67E-4A9D-479A-BB2D-5831784ECB5E}"/>
          </ac:spMkLst>
        </pc:spChg>
        <pc:spChg chg="add del mod">
          <ac:chgData name="신예지" userId="7a4425d1-fcda-4049-acc0-3f74267da841" providerId="ADAL" clId="{867FECC2-7ABD-4240-AE69-7E9D6632ED78}" dt="2021-08-29T00:06:38.900" v="4062" actId="478"/>
          <ac:spMkLst>
            <pc:docMk/>
            <pc:sldMk cId="3951996584" sldId="429"/>
            <ac:spMk id="21" creationId="{24D02899-4D43-4CF3-A6EA-E4F650316341}"/>
          </ac:spMkLst>
        </pc:spChg>
        <pc:spChg chg="add mod">
          <ac:chgData name="신예지" userId="7a4425d1-fcda-4049-acc0-3f74267da841" providerId="ADAL" clId="{867FECC2-7ABD-4240-AE69-7E9D6632ED78}" dt="2021-08-29T02:36:58.585" v="6742" actId="1038"/>
          <ac:spMkLst>
            <pc:docMk/>
            <pc:sldMk cId="3951996584" sldId="429"/>
            <ac:spMk id="21" creationId="{5C068FDF-2C11-4410-AA6D-B2B941CFC3A3}"/>
          </ac:spMkLst>
        </pc:spChg>
        <pc:spChg chg="add mod">
          <ac:chgData name="신예지" userId="7a4425d1-fcda-4049-acc0-3f74267da841" providerId="ADAL" clId="{867FECC2-7ABD-4240-AE69-7E9D6632ED78}" dt="2021-08-29T02:36:58.585" v="6742" actId="1038"/>
          <ac:spMkLst>
            <pc:docMk/>
            <pc:sldMk cId="3951996584" sldId="429"/>
            <ac:spMk id="22" creationId="{6CD03907-E315-4D9D-BFD8-3F6DE1E6D871}"/>
          </ac:spMkLst>
        </pc:spChg>
        <pc:spChg chg="add del mod">
          <ac:chgData name="신예지" userId="7a4425d1-fcda-4049-acc0-3f74267da841" providerId="ADAL" clId="{867FECC2-7ABD-4240-AE69-7E9D6632ED78}" dt="2021-08-29T00:06:37.533" v="4061" actId="478"/>
          <ac:spMkLst>
            <pc:docMk/>
            <pc:sldMk cId="3951996584" sldId="429"/>
            <ac:spMk id="22" creationId="{F1F79D66-9546-4F2B-AB56-52F33D93B01E}"/>
          </ac:spMkLst>
        </pc:spChg>
        <pc:spChg chg="add mod">
          <ac:chgData name="신예지" userId="7a4425d1-fcda-4049-acc0-3f74267da841" providerId="ADAL" clId="{867FECC2-7ABD-4240-AE69-7E9D6632ED78}" dt="2021-08-29T05:28:55.767" v="7453" actId="1036"/>
          <ac:spMkLst>
            <pc:docMk/>
            <pc:sldMk cId="3951996584" sldId="429"/>
            <ac:spMk id="23" creationId="{72B35878-D703-4BF9-ACDD-19274A4DA350}"/>
          </ac:spMkLst>
        </pc:spChg>
        <pc:spChg chg="add mod">
          <ac:chgData name="신예지" userId="7a4425d1-fcda-4049-acc0-3f74267da841" providerId="ADAL" clId="{867FECC2-7ABD-4240-AE69-7E9D6632ED78}" dt="2021-08-29T02:38:16.679" v="6785" actId="115"/>
          <ac:spMkLst>
            <pc:docMk/>
            <pc:sldMk cId="3951996584" sldId="429"/>
            <ac:spMk id="24" creationId="{00346CE1-E0F5-41F5-9729-44EC0A95DBCE}"/>
          </ac:spMkLst>
        </pc:spChg>
        <pc:spChg chg="add mod">
          <ac:chgData name="신예지" userId="7a4425d1-fcda-4049-acc0-3f74267da841" providerId="ADAL" clId="{867FECC2-7ABD-4240-AE69-7E9D6632ED78}" dt="2021-08-29T02:34:58.941" v="6616" actId="1036"/>
          <ac:spMkLst>
            <pc:docMk/>
            <pc:sldMk cId="3951996584" sldId="429"/>
            <ac:spMk id="29" creationId="{A6CA2DE3-CE2C-4884-A0BC-B9806C6BA266}"/>
          </ac:spMkLst>
        </pc:spChg>
        <pc:spChg chg="add mod">
          <ac:chgData name="신예지" userId="7a4425d1-fcda-4049-acc0-3f74267da841" providerId="ADAL" clId="{867FECC2-7ABD-4240-AE69-7E9D6632ED78}" dt="2021-08-29T02:34:58.941" v="6616" actId="1036"/>
          <ac:spMkLst>
            <pc:docMk/>
            <pc:sldMk cId="3951996584" sldId="429"/>
            <ac:spMk id="30" creationId="{155B0B4A-7645-4D21-BC61-D46303CFBD9B}"/>
          </ac:spMkLst>
        </pc:spChg>
        <pc:spChg chg="add mod">
          <ac:chgData name="신예지" userId="7a4425d1-fcda-4049-acc0-3f74267da841" providerId="ADAL" clId="{867FECC2-7ABD-4240-AE69-7E9D6632ED78}" dt="2021-08-29T02:37:10.304" v="6775" actId="1037"/>
          <ac:spMkLst>
            <pc:docMk/>
            <pc:sldMk cId="3951996584" sldId="429"/>
            <ac:spMk id="31" creationId="{7FBF790D-B72D-4EA4-85B0-E990A57E2006}"/>
          </ac:spMkLst>
        </pc:spChg>
        <pc:spChg chg="add mod">
          <ac:chgData name="신예지" userId="7a4425d1-fcda-4049-acc0-3f74267da841" providerId="ADAL" clId="{867FECC2-7ABD-4240-AE69-7E9D6632ED78}" dt="2021-08-29T02:37:10.304" v="6775" actId="1037"/>
          <ac:spMkLst>
            <pc:docMk/>
            <pc:sldMk cId="3951996584" sldId="429"/>
            <ac:spMk id="32" creationId="{350D8A76-7454-4DC6-87F6-1D498F06B9A8}"/>
          </ac:spMkLst>
        </pc:spChg>
        <pc:spChg chg="add mod">
          <ac:chgData name="신예지" userId="7a4425d1-fcda-4049-acc0-3f74267da841" providerId="ADAL" clId="{867FECC2-7ABD-4240-AE69-7E9D6632ED78}" dt="2021-08-29T02:36:04.681" v="6675" actId="571"/>
          <ac:spMkLst>
            <pc:docMk/>
            <pc:sldMk cId="3951996584" sldId="429"/>
            <ac:spMk id="34" creationId="{8593B721-5866-435A-B1AE-CC1EFA77690C}"/>
          </ac:spMkLst>
        </pc:spChg>
        <pc:grpChg chg="add del mod">
          <ac:chgData name="신예지" userId="7a4425d1-fcda-4049-acc0-3f74267da841" providerId="ADAL" clId="{867FECC2-7ABD-4240-AE69-7E9D6632ED78}" dt="2021-08-29T02:35:32.387" v="6625" actId="165"/>
          <ac:grpSpMkLst>
            <pc:docMk/>
            <pc:sldMk cId="3951996584" sldId="429"/>
            <ac:grpSpMk id="2" creationId="{9AB61679-5130-4AD9-B18D-8DD042D2499C}"/>
          </ac:grpSpMkLst>
        </pc:grpChg>
        <pc:grpChg chg="add mod">
          <ac:chgData name="신예지" userId="7a4425d1-fcda-4049-acc0-3f74267da841" providerId="ADAL" clId="{867FECC2-7ABD-4240-AE69-7E9D6632ED78}" dt="2021-08-29T02:36:50.199" v="6710" actId="1076"/>
          <ac:grpSpMkLst>
            <pc:docMk/>
            <pc:sldMk cId="3951996584" sldId="429"/>
            <ac:grpSpMk id="6" creationId="{039332A0-A5D4-4D54-AAD7-D5BA9E47803F}"/>
          </ac:grpSpMkLst>
        </pc:grpChg>
        <pc:grpChg chg="add mod">
          <ac:chgData name="신예지" userId="7a4425d1-fcda-4049-acc0-3f74267da841" providerId="ADAL" clId="{867FECC2-7ABD-4240-AE69-7E9D6632ED78}" dt="2021-08-29T02:36:23.964" v="6704" actId="1076"/>
          <ac:grpSpMkLst>
            <pc:docMk/>
            <pc:sldMk cId="3951996584" sldId="429"/>
            <ac:grpSpMk id="7" creationId="{C51FFE0B-DC50-4515-A2C4-43F6208D09E0}"/>
          </ac:grpSpMkLst>
        </pc:grpChg>
        <pc:grpChg chg="add del mod">
          <ac:chgData name="신예지" userId="7a4425d1-fcda-4049-acc0-3f74267da841" providerId="ADAL" clId="{867FECC2-7ABD-4240-AE69-7E9D6632ED78}" dt="2021-08-29T00:07:21.336" v="4071" actId="165"/>
          <ac:grpSpMkLst>
            <pc:docMk/>
            <pc:sldMk cId="3951996584" sldId="429"/>
            <ac:grpSpMk id="9" creationId="{7948E57D-1B10-4FE7-AF5D-1D57B4F1ABCA}"/>
          </ac:grpSpMkLst>
        </pc:grpChg>
        <pc:grpChg chg="del">
          <ac:chgData name="신예지" userId="7a4425d1-fcda-4049-acc0-3f74267da841" providerId="ADAL" clId="{867FECC2-7ABD-4240-AE69-7E9D6632ED78}" dt="2021-08-28T21:22:30.738" v="1640" actId="478"/>
          <ac:grpSpMkLst>
            <pc:docMk/>
            <pc:sldMk cId="3951996584" sldId="429"/>
            <ac:grpSpMk id="11" creationId="{F31DE091-FD47-49CE-A93D-93C5FFD4BA46}"/>
          </ac:grpSpMkLst>
        </pc:grpChg>
        <pc:grpChg chg="add del mod">
          <ac:chgData name="신예지" userId="7a4425d1-fcda-4049-acc0-3f74267da841" providerId="ADAL" clId="{867FECC2-7ABD-4240-AE69-7E9D6632ED78}" dt="2021-08-29T00:07:21.336" v="4071" actId="165"/>
          <ac:grpSpMkLst>
            <pc:docMk/>
            <pc:sldMk cId="3951996584" sldId="429"/>
            <ac:grpSpMk id="12" creationId="{5E901E49-079C-4F52-A23E-0E67AC4C203C}"/>
          </ac:grpSpMkLst>
        </pc:grpChg>
        <pc:grpChg chg="add mod">
          <ac:chgData name="신예지" userId="7a4425d1-fcda-4049-acc0-3f74267da841" providerId="ADAL" clId="{867FECC2-7ABD-4240-AE69-7E9D6632ED78}" dt="2021-08-29T00:27:59.255" v="4357"/>
          <ac:grpSpMkLst>
            <pc:docMk/>
            <pc:sldMk cId="3951996584" sldId="429"/>
            <ac:grpSpMk id="25" creationId="{804B1E51-99E9-4918-8170-04A46266A28B}"/>
          </ac:grpSpMkLst>
        </pc:grpChg>
        <pc:picChg chg="add mod topLvl">
          <ac:chgData name="신예지" userId="7a4425d1-fcda-4049-acc0-3f74267da841" providerId="ADAL" clId="{867FECC2-7ABD-4240-AE69-7E9D6632ED78}" dt="2021-08-29T02:35:40.295" v="6628" actId="164"/>
          <ac:picMkLst>
            <pc:docMk/>
            <pc:sldMk cId="3951996584" sldId="429"/>
            <ac:picMk id="3" creationId="{33204FAA-AC43-4987-8353-1AA51854C909}"/>
          </ac:picMkLst>
        </pc:picChg>
        <pc:picChg chg="add mod topLvl">
          <ac:chgData name="신예지" userId="7a4425d1-fcda-4049-acc0-3f74267da841" providerId="ADAL" clId="{867FECC2-7ABD-4240-AE69-7E9D6632ED78}" dt="2021-08-29T02:35:32.387" v="6625" actId="165"/>
          <ac:picMkLst>
            <pc:docMk/>
            <pc:sldMk cId="3951996584" sldId="429"/>
            <ac:picMk id="5" creationId="{40A6E3CD-57CF-455C-A1F6-B4A6FC2F5123}"/>
          </ac:picMkLst>
        </pc:picChg>
        <pc:picChg chg="add del mod">
          <ac:chgData name="신예지" userId="7a4425d1-fcda-4049-acc0-3f74267da841" providerId="ADAL" clId="{867FECC2-7ABD-4240-AE69-7E9D6632ED78}" dt="2021-08-28T22:01:55.225" v="2697" actId="478"/>
          <ac:picMkLst>
            <pc:docMk/>
            <pc:sldMk cId="3951996584" sldId="429"/>
            <ac:picMk id="14" creationId="{69BFCE14-A79F-45E7-B9F2-FE673A272876}"/>
          </ac:picMkLst>
        </pc:picChg>
        <pc:picChg chg="del">
          <ac:chgData name="신예지" userId="7a4425d1-fcda-4049-acc0-3f74267da841" providerId="ADAL" clId="{867FECC2-7ABD-4240-AE69-7E9D6632ED78}" dt="2021-08-28T21:22:30.738" v="1640" actId="478"/>
          <ac:picMkLst>
            <pc:docMk/>
            <pc:sldMk cId="3951996584" sldId="429"/>
            <ac:picMk id="15" creationId="{E520E6E4-B535-4905-ADC9-D675F910B209}"/>
          </ac:picMkLst>
        </pc:picChg>
        <pc:picChg chg="add mod topLvl">
          <ac:chgData name="신예지" userId="7a4425d1-fcda-4049-acc0-3f74267da841" providerId="ADAL" clId="{867FECC2-7ABD-4240-AE69-7E9D6632ED78}" dt="2021-08-29T02:36:08.268" v="6676" actId="164"/>
          <ac:picMkLst>
            <pc:docMk/>
            <pc:sldMk cId="3951996584" sldId="429"/>
            <ac:picMk id="19" creationId="{D18F5D72-1C66-41DC-827F-8CDEBAC703B6}"/>
          </ac:picMkLst>
        </pc:picChg>
        <pc:picChg chg="mod">
          <ac:chgData name="신예지" userId="7a4425d1-fcda-4049-acc0-3f74267da841" providerId="ADAL" clId="{867FECC2-7ABD-4240-AE69-7E9D6632ED78}" dt="2021-08-29T00:27:59.255" v="4357"/>
          <ac:picMkLst>
            <pc:docMk/>
            <pc:sldMk cId="3951996584" sldId="429"/>
            <ac:picMk id="26" creationId="{2339ECE1-7D09-4BD2-99D8-250EE765D73C}"/>
          </ac:picMkLst>
        </pc:picChg>
        <pc:picChg chg="mod">
          <ac:chgData name="신예지" userId="7a4425d1-fcda-4049-acc0-3f74267da841" providerId="ADAL" clId="{867FECC2-7ABD-4240-AE69-7E9D6632ED78}" dt="2021-08-29T00:27:59.255" v="4357"/>
          <ac:picMkLst>
            <pc:docMk/>
            <pc:sldMk cId="3951996584" sldId="429"/>
            <ac:picMk id="27" creationId="{07015797-51F2-4ED5-BEA5-CFFF84B7DED6}"/>
          </ac:picMkLst>
        </pc:picChg>
        <pc:picChg chg="mod">
          <ac:chgData name="신예지" userId="7a4425d1-fcda-4049-acc0-3f74267da841" providerId="ADAL" clId="{867FECC2-7ABD-4240-AE69-7E9D6632ED78}" dt="2021-08-29T00:27:59.255" v="4357"/>
          <ac:picMkLst>
            <pc:docMk/>
            <pc:sldMk cId="3951996584" sldId="429"/>
            <ac:picMk id="28" creationId="{33EC281A-7228-4E7E-ABC6-C606B425D559}"/>
          </ac:picMkLst>
        </pc:picChg>
        <pc:picChg chg="add mod">
          <ac:chgData name="신예지" userId="7a4425d1-fcda-4049-acc0-3f74267da841" providerId="ADAL" clId="{867FECC2-7ABD-4240-AE69-7E9D6632ED78}" dt="2021-08-29T02:36:04.681" v="6675" actId="571"/>
          <ac:picMkLst>
            <pc:docMk/>
            <pc:sldMk cId="3951996584" sldId="429"/>
            <ac:picMk id="33" creationId="{DF76EC16-27A2-49A2-9E41-B735D02CC87D}"/>
          </ac:picMkLst>
        </pc:picChg>
      </pc:sldChg>
      <pc:sldChg chg="add del setBg">
        <pc:chgData name="신예지" userId="7a4425d1-fcda-4049-acc0-3f74267da841" providerId="ADAL" clId="{867FECC2-7ABD-4240-AE69-7E9D6632ED78}" dt="2021-08-28T21:22:43.099" v="1649" actId="47"/>
        <pc:sldMkLst>
          <pc:docMk/>
          <pc:sldMk cId="884257728" sldId="430"/>
        </pc:sldMkLst>
      </pc:sldChg>
      <pc:sldChg chg="addSp modSp add del mod">
        <pc:chgData name="신예지" userId="7a4425d1-fcda-4049-acc0-3f74267da841" providerId="ADAL" clId="{867FECC2-7ABD-4240-AE69-7E9D6632ED78}" dt="2021-08-29T00:02:52.681" v="4033" actId="47"/>
        <pc:sldMkLst>
          <pc:docMk/>
          <pc:sldMk cId="2179522558" sldId="430"/>
        </pc:sldMkLst>
        <pc:picChg chg="add mod">
          <ac:chgData name="신예지" userId="7a4425d1-fcda-4049-acc0-3f74267da841" providerId="ADAL" clId="{867FECC2-7ABD-4240-AE69-7E9D6632ED78}" dt="2021-08-28T22:59:11.690" v="3084"/>
          <ac:picMkLst>
            <pc:docMk/>
            <pc:sldMk cId="2179522558" sldId="430"/>
            <ac:picMk id="3" creationId="{01CC588A-D21D-4A69-A973-062898AA1C5B}"/>
          </ac:picMkLst>
        </pc:picChg>
        <pc:picChg chg="add mod">
          <ac:chgData name="신예지" userId="7a4425d1-fcda-4049-acc0-3f74267da841" providerId="ADAL" clId="{867FECC2-7ABD-4240-AE69-7E9D6632ED78}" dt="2021-08-28T22:58:39.993" v="3074" actId="1076"/>
          <ac:picMkLst>
            <pc:docMk/>
            <pc:sldMk cId="2179522558" sldId="430"/>
            <ac:picMk id="5" creationId="{B57FC22D-ABD1-4EEC-AFC0-98BAAAC4F5F4}"/>
          </ac:picMkLst>
        </pc:picChg>
      </pc:sldChg>
      <pc:sldChg chg="new del">
        <pc:chgData name="신예지" userId="7a4425d1-fcda-4049-acc0-3f74267da841" providerId="ADAL" clId="{867FECC2-7ABD-4240-AE69-7E9D6632ED78}" dt="2021-08-28T21:23:05.229" v="1662" actId="680"/>
        <pc:sldMkLst>
          <pc:docMk/>
          <pc:sldMk cId="775916678" sldId="431"/>
        </pc:sldMkLst>
      </pc:sldChg>
      <pc:sldChg chg="add del setBg">
        <pc:chgData name="신예지" userId="7a4425d1-fcda-4049-acc0-3f74267da841" providerId="ADAL" clId="{867FECC2-7ABD-4240-AE69-7E9D6632ED78}" dt="2021-08-28T21:22:43.099" v="1649" actId="47"/>
        <pc:sldMkLst>
          <pc:docMk/>
          <pc:sldMk cId="905724958" sldId="431"/>
        </pc:sldMkLst>
      </pc:sldChg>
      <pc:sldChg chg="addSp delSp modSp add mod ord modAnim">
        <pc:chgData name="신예지" userId="7a4425d1-fcda-4049-acc0-3f74267da841" providerId="ADAL" clId="{867FECC2-7ABD-4240-AE69-7E9D6632ED78}" dt="2021-08-29T05:59:35.649" v="8643"/>
        <pc:sldMkLst>
          <pc:docMk/>
          <pc:sldMk cId="1946408492" sldId="431"/>
        </pc:sldMkLst>
        <pc:spChg chg="add mod">
          <ac:chgData name="신예지" userId="7a4425d1-fcda-4049-acc0-3f74267da841" providerId="ADAL" clId="{867FECC2-7ABD-4240-AE69-7E9D6632ED78}" dt="2021-08-29T05:11:21.894" v="7294" actId="14100"/>
          <ac:spMkLst>
            <pc:docMk/>
            <pc:sldMk cId="1946408492" sldId="431"/>
            <ac:spMk id="14" creationId="{E1EBB571-5315-4D1A-AC94-F9B664509432}"/>
          </ac:spMkLst>
        </pc:spChg>
        <pc:spChg chg="add mod">
          <ac:chgData name="신예지" userId="7a4425d1-fcda-4049-acc0-3f74267da841" providerId="ADAL" clId="{867FECC2-7ABD-4240-AE69-7E9D6632ED78}" dt="2021-08-29T05:11:25.178" v="7296" actId="571"/>
          <ac:spMkLst>
            <pc:docMk/>
            <pc:sldMk cId="1946408492" sldId="431"/>
            <ac:spMk id="16" creationId="{42618B7A-29F2-4546-ABEC-E850CF0E75FE}"/>
          </ac:spMkLst>
        </pc:spChg>
        <pc:spChg chg="add mod">
          <ac:chgData name="신예지" userId="7a4425d1-fcda-4049-acc0-3f74267da841" providerId="ADAL" clId="{867FECC2-7ABD-4240-AE69-7E9D6632ED78}" dt="2021-08-29T05:11:30.520" v="7298" actId="571"/>
          <ac:spMkLst>
            <pc:docMk/>
            <pc:sldMk cId="1946408492" sldId="431"/>
            <ac:spMk id="18" creationId="{A3FE4FA7-EC67-434B-8C29-85AC29AB9823}"/>
          </ac:spMkLst>
        </pc:spChg>
        <pc:spChg chg="add mod">
          <ac:chgData name="신예지" userId="7a4425d1-fcda-4049-acc0-3f74267da841" providerId="ADAL" clId="{867FECC2-7ABD-4240-AE69-7E9D6632ED78}" dt="2021-08-29T05:11:47.130" v="7307" actId="1036"/>
          <ac:spMkLst>
            <pc:docMk/>
            <pc:sldMk cId="1946408492" sldId="431"/>
            <ac:spMk id="19" creationId="{B98B9A08-755B-43D4-95FB-EC3925315C33}"/>
          </ac:spMkLst>
        </pc:spChg>
        <pc:spChg chg="add mod">
          <ac:chgData name="신예지" userId="7a4425d1-fcda-4049-acc0-3f74267da841" providerId="ADAL" clId="{867FECC2-7ABD-4240-AE69-7E9D6632ED78}" dt="2021-08-29T05:11:51.516" v="7309" actId="571"/>
          <ac:spMkLst>
            <pc:docMk/>
            <pc:sldMk cId="1946408492" sldId="431"/>
            <ac:spMk id="21" creationId="{5FC56202-0507-461D-86F8-CEE17C8E8737}"/>
          </ac:spMkLst>
        </pc:spChg>
        <pc:spChg chg="add mod ord">
          <ac:chgData name="신예지" userId="7a4425d1-fcda-4049-acc0-3f74267da841" providerId="ADAL" clId="{867FECC2-7ABD-4240-AE69-7E9D6632ED78}" dt="2021-08-29T05:12:34.462" v="7322" actId="167"/>
          <ac:spMkLst>
            <pc:docMk/>
            <pc:sldMk cId="1946408492" sldId="431"/>
            <ac:spMk id="22" creationId="{5FC2DAC6-8388-4CF7-A077-6D072AF6EE24}"/>
          </ac:spMkLst>
        </pc:spChg>
        <pc:grpChg chg="add del mod">
          <ac:chgData name="신예지" userId="7a4425d1-fcda-4049-acc0-3f74267da841" providerId="ADAL" clId="{867FECC2-7ABD-4240-AE69-7E9D6632ED78}" dt="2021-08-29T05:43:29.866" v="7596" actId="165"/>
          <ac:grpSpMkLst>
            <pc:docMk/>
            <pc:sldMk cId="1946408492" sldId="431"/>
            <ac:grpSpMk id="25" creationId="{208258A3-6236-4FA7-BA46-8B6CB98E545B}"/>
          </ac:grpSpMkLst>
        </pc:grpChg>
        <pc:picChg chg="add del mod">
          <ac:chgData name="신예지" userId="7a4425d1-fcda-4049-acc0-3f74267da841" providerId="ADAL" clId="{867FECC2-7ABD-4240-AE69-7E9D6632ED78}" dt="2021-08-29T03:56:53.721" v="7148" actId="478"/>
          <ac:picMkLst>
            <pc:docMk/>
            <pc:sldMk cId="1946408492" sldId="431"/>
            <ac:picMk id="3" creationId="{923EB30B-8944-48E6-84E8-9CCBD853B2F7}"/>
          </ac:picMkLst>
        </pc:picChg>
        <pc:picChg chg="add mod">
          <ac:chgData name="신예지" userId="7a4425d1-fcda-4049-acc0-3f74267da841" providerId="ADAL" clId="{867FECC2-7ABD-4240-AE69-7E9D6632ED78}" dt="2021-08-29T05:10:46.332" v="7286" actId="1076"/>
          <ac:picMkLst>
            <pc:docMk/>
            <pc:sldMk cId="1946408492" sldId="431"/>
            <ac:picMk id="5" creationId="{485B90E9-9A29-406D-A632-0D06DB399E49}"/>
          </ac:picMkLst>
        </pc:picChg>
        <pc:picChg chg="add mod ord topLvl modCrop">
          <ac:chgData name="신예지" userId="7a4425d1-fcda-4049-acc0-3f74267da841" providerId="ADAL" clId="{867FECC2-7ABD-4240-AE69-7E9D6632ED78}" dt="2021-08-29T05:43:29.866" v="7596" actId="165"/>
          <ac:picMkLst>
            <pc:docMk/>
            <pc:sldMk cId="1946408492" sldId="431"/>
            <ac:picMk id="7" creationId="{E7643D07-6385-46F5-957F-6C038BA2B250}"/>
          </ac:picMkLst>
        </pc:picChg>
        <pc:picChg chg="add mod">
          <ac:chgData name="신예지" userId="7a4425d1-fcda-4049-acc0-3f74267da841" providerId="ADAL" clId="{867FECC2-7ABD-4240-AE69-7E9D6632ED78}" dt="2021-08-29T05:11:44.548" v="7303" actId="1076"/>
          <ac:picMkLst>
            <pc:docMk/>
            <pc:sldMk cId="1946408492" sldId="431"/>
            <ac:picMk id="9" creationId="{DF3C165A-69F2-4FBA-B6D1-F8D044E80256}"/>
          </ac:picMkLst>
        </pc:picChg>
        <pc:picChg chg="add del mod">
          <ac:chgData name="신예지" userId="7a4425d1-fcda-4049-acc0-3f74267da841" providerId="ADAL" clId="{867FECC2-7ABD-4240-AE69-7E9D6632ED78}" dt="2021-08-29T05:09:29.478" v="7178" actId="22"/>
          <ac:picMkLst>
            <pc:docMk/>
            <pc:sldMk cId="1946408492" sldId="431"/>
            <ac:picMk id="11" creationId="{6FEC8D6F-0C19-42CD-9F65-CB5323846B01}"/>
          </ac:picMkLst>
        </pc:picChg>
        <pc:picChg chg="add mod">
          <ac:chgData name="신예지" userId="7a4425d1-fcda-4049-acc0-3f74267da841" providerId="ADAL" clId="{867FECC2-7ABD-4240-AE69-7E9D6632ED78}" dt="2021-08-29T05:10:46.332" v="7286" actId="1076"/>
          <ac:picMkLst>
            <pc:docMk/>
            <pc:sldMk cId="1946408492" sldId="431"/>
            <ac:picMk id="13" creationId="{982044ED-0437-4272-83E1-5B163807C94C}"/>
          </ac:picMkLst>
        </pc:picChg>
        <pc:picChg chg="add mod">
          <ac:chgData name="신예지" userId="7a4425d1-fcda-4049-acc0-3f74267da841" providerId="ADAL" clId="{867FECC2-7ABD-4240-AE69-7E9D6632ED78}" dt="2021-08-29T05:11:25.178" v="7296" actId="571"/>
          <ac:picMkLst>
            <pc:docMk/>
            <pc:sldMk cId="1946408492" sldId="431"/>
            <ac:picMk id="15" creationId="{FC348424-64E5-460F-B8D4-9300F18368B9}"/>
          </ac:picMkLst>
        </pc:picChg>
        <pc:picChg chg="add mod">
          <ac:chgData name="신예지" userId="7a4425d1-fcda-4049-acc0-3f74267da841" providerId="ADAL" clId="{867FECC2-7ABD-4240-AE69-7E9D6632ED78}" dt="2021-08-29T05:11:30.520" v="7298" actId="571"/>
          <ac:picMkLst>
            <pc:docMk/>
            <pc:sldMk cId="1946408492" sldId="431"/>
            <ac:picMk id="17" creationId="{7B21B627-750F-471D-BC68-09172F66BDFC}"/>
          </ac:picMkLst>
        </pc:picChg>
        <pc:picChg chg="add mod">
          <ac:chgData name="신예지" userId="7a4425d1-fcda-4049-acc0-3f74267da841" providerId="ADAL" clId="{867FECC2-7ABD-4240-AE69-7E9D6632ED78}" dt="2021-08-29T05:11:51.516" v="7309" actId="571"/>
          <ac:picMkLst>
            <pc:docMk/>
            <pc:sldMk cId="1946408492" sldId="431"/>
            <ac:picMk id="20" creationId="{87138DAD-AC29-4C46-BEF2-97BAE0CD8CC4}"/>
          </ac:picMkLst>
        </pc:picChg>
        <pc:cxnChg chg="add mod topLvl">
          <ac:chgData name="신예지" userId="7a4425d1-fcda-4049-acc0-3f74267da841" providerId="ADAL" clId="{867FECC2-7ABD-4240-AE69-7E9D6632ED78}" dt="2021-08-29T05:43:29.866" v="7596" actId="165"/>
          <ac:cxnSpMkLst>
            <pc:docMk/>
            <pc:sldMk cId="1946408492" sldId="431"/>
            <ac:cxnSpMk id="24" creationId="{ACFCA9DD-1E54-451F-93E9-C95A502EF70F}"/>
          </ac:cxnSpMkLst>
        </pc:cxnChg>
      </pc:sldChg>
      <pc:sldChg chg="add del setBg">
        <pc:chgData name="신예지" userId="7a4425d1-fcda-4049-acc0-3f74267da841" providerId="ADAL" clId="{867FECC2-7ABD-4240-AE69-7E9D6632ED78}" dt="2021-08-28T21:22:52.996" v="1660"/>
        <pc:sldMkLst>
          <pc:docMk/>
          <pc:sldMk cId="4129395905" sldId="431"/>
        </pc:sldMkLst>
      </pc:sldChg>
      <pc:sldChg chg="add del setBg">
        <pc:chgData name="신예지" userId="7a4425d1-fcda-4049-acc0-3f74267da841" providerId="ADAL" clId="{867FECC2-7ABD-4240-AE69-7E9D6632ED78}" dt="2021-08-28T21:22:52.437" v="1659"/>
        <pc:sldMkLst>
          <pc:docMk/>
          <pc:sldMk cId="1775493170" sldId="432"/>
        </pc:sldMkLst>
      </pc:sldChg>
      <pc:sldChg chg="add del setBg">
        <pc:chgData name="신예지" userId="7a4425d1-fcda-4049-acc0-3f74267da841" providerId="ADAL" clId="{867FECC2-7ABD-4240-AE69-7E9D6632ED78}" dt="2021-08-28T21:22:43.099" v="1649" actId="47"/>
        <pc:sldMkLst>
          <pc:docMk/>
          <pc:sldMk cId="2401806943" sldId="432"/>
        </pc:sldMkLst>
      </pc:sldChg>
      <pc:sldChg chg="addSp modSp add mod">
        <pc:chgData name="신예지" userId="7a4425d1-fcda-4049-acc0-3f74267da841" providerId="ADAL" clId="{867FECC2-7ABD-4240-AE69-7E9D6632ED78}" dt="2021-08-29T05:27:41.331" v="7436" actId="1076"/>
        <pc:sldMkLst>
          <pc:docMk/>
          <pc:sldMk cId="2582056438" sldId="432"/>
        </pc:sldMkLst>
        <pc:spChg chg="add mod">
          <ac:chgData name="신예지" userId="7a4425d1-fcda-4049-acc0-3f74267da841" providerId="ADAL" clId="{867FECC2-7ABD-4240-AE69-7E9D6632ED78}" dt="2021-08-29T02:23:10.093" v="5873"/>
          <ac:spMkLst>
            <pc:docMk/>
            <pc:sldMk cId="2582056438" sldId="432"/>
            <ac:spMk id="3" creationId="{1D851702-779C-466C-AD37-1D64285C2FB9}"/>
          </ac:spMkLst>
        </pc:spChg>
        <pc:spChg chg="add mod">
          <ac:chgData name="신예지" userId="7a4425d1-fcda-4049-acc0-3f74267da841" providerId="ADAL" clId="{867FECC2-7ABD-4240-AE69-7E9D6632ED78}" dt="2021-08-29T02:22:00.983" v="5870" actId="20577"/>
          <ac:spMkLst>
            <pc:docMk/>
            <pc:sldMk cId="2582056438" sldId="432"/>
            <ac:spMk id="4" creationId="{786EF900-F1E7-4408-A7B8-1E9EB98633FA}"/>
          </ac:spMkLst>
        </pc:spChg>
        <pc:spChg chg="add mod">
          <ac:chgData name="신예지" userId="7a4425d1-fcda-4049-acc0-3f74267da841" providerId="ADAL" clId="{867FECC2-7ABD-4240-AE69-7E9D6632ED78}" dt="2021-08-29T05:27:36.328" v="7434" actId="1076"/>
          <ac:spMkLst>
            <pc:docMk/>
            <pc:sldMk cId="2582056438" sldId="432"/>
            <ac:spMk id="6" creationId="{C784D6F2-B7E6-45AA-8F4C-D619BE5CB806}"/>
          </ac:spMkLst>
        </pc:spChg>
        <pc:spChg chg="add mod">
          <ac:chgData name="신예지" userId="7a4425d1-fcda-4049-acc0-3f74267da841" providerId="ADAL" clId="{867FECC2-7ABD-4240-AE69-7E9D6632ED78}" dt="2021-08-29T05:27:41.331" v="7436" actId="1076"/>
          <ac:spMkLst>
            <pc:docMk/>
            <pc:sldMk cId="2582056438" sldId="432"/>
            <ac:spMk id="8" creationId="{91B6EB1A-61CA-47A3-A527-606CC6F846F1}"/>
          </ac:spMkLst>
        </pc:spChg>
        <pc:spChg chg="add mod">
          <ac:chgData name="신예지" userId="7a4425d1-fcda-4049-acc0-3f74267da841" providerId="ADAL" clId="{867FECC2-7ABD-4240-AE69-7E9D6632ED78}" dt="2021-08-29T05:27:38.783" v="7435" actId="1076"/>
          <ac:spMkLst>
            <pc:docMk/>
            <pc:sldMk cId="2582056438" sldId="432"/>
            <ac:spMk id="10" creationId="{D518DA7E-F583-46C8-B51D-6DE9F9D1BD59}"/>
          </ac:spMkLst>
        </pc:spChg>
      </pc:sldChg>
      <pc:sldChg chg="add del setBg">
        <pc:chgData name="신예지" userId="7a4425d1-fcda-4049-acc0-3f74267da841" providerId="ADAL" clId="{867FECC2-7ABD-4240-AE69-7E9D6632ED78}" dt="2021-08-28T21:22:43.099" v="1649" actId="47"/>
        <pc:sldMkLst>
          <pc:docMk/>
          <pc:sldMk cId="1082298441" sldId="433"/>
        </pc:sldMkLst>
      </pc:sldChg>
      <pc:sldChg chg="add del setBg">
        <pc:chgData name="신예지" userId="7a4425d1-fcda-4049-acc0-3f74267da841" providerId="ADAL" clId="{867FECC2-7ABD-4240-AE69-7E9D6632ED78}" dt="2021-08-28T21:22:52.163" v="1658"/>
        <pc:sldMkLst>
          <pc:docMk/>
          <pc:sldMk cId="2175288157" sldId="433"/>
        </pc:sldMkLst>
      </pc:sldChg>
      <pc:sldChg chg="add del">
        <pc:chgData name="신예지" userId="7a4425d1-fcda-4049-acc0-3f74267da841" providerId="ADAL" clId="{867FECC2-7ABD-4240-AE69-7E9D6632ED78}" dt="2021-08-29T00:37:05.947" v="4480" actId="47"/>
        <pc:sldMkLst>
          <pc:docMk/>
          <pc:sldMk cId="2505600790" sldId="433"/>
        </pc:sldMkLst>
      </pc:sldChg>
      <pc:sldChg chg="add del">
        <pc:chgData name="신예지" userId="7a4425d1-fcda-4049-acc0-3f74267da841" providerId="ADAL" clId="{867FECC2-7ABD-4240-AE69-7E9D6632ED78}" dt="2021-08-29T00:37:07.503" v="4481" actId="47"/>
        <pc:sldMkLst>
          <pc:docMk/>
          <pc:sldMk cId="1829900693" sldId="434"/>
        </pc:sldMkLst>
      </pc:sldChg>
      <pc:sldChg chg="add del setBg">
        <pc:chgData name="신예지" userId="7a4425d1-fcda-4049-acc0-3f74267da841" providerId="ADAL" clId="{867FECC2-7ABD-4240-AE69-7E9D6632ED78}" dt="2021-08-28T21:22:43.099" v="1649" actId="47"/>
        <pc:sldMkLst>
          <pc:docMk/>
          <pc:sldMk cId="1981012756" sldId="434"/>
        </pc:sldMkLst>
      </pc:sldChg>
      <pc:sldChg chg="add del setBg">
        <pc:chgData name="신예지" userId="7a4425d1-fcda-4049-acc0-3f74267da841" providerId="ADAL" clId="{867FECC2-7ABD-4240-AE69-7E9D6632ED78}" dt="2021-08-28T21:22:51.950" v="1657"/>
        <pc:sldMkLst>
          <pc:docMk/>
          <pc:sldMk cId="3624701771" sldId="434"/>
        </pc:sldMkLst>
      </pc:sldChg>
      <pc:sldChg chg="add del">
        <pc:chgData name="신예지" userId="7a4425d1-fcda-4049-acc0-3f74267da841" providerId="ADAL" clId="{867FECC2-7ABD-4240-AE69-7E9D6632ED78}" dt="2021-08-29T00:37:08.410" v="4482" actId="47"/>
        <pc:sldMkLst>
          <pc:docMk/>
          <pc:sldMk cId="902462834" sldId="435"/>
        </pc:sldMkLst>
      </pc:sldChg>
      <pc:sldChg chg="add del setBg">
        <pc:chgData name="신예지" userId="7a4425d1-fcda-4049-acc0-3f74267da841" providerId="ADAL" clId="{867FECC2-7ABD-4240-AE69-7E9D6632ED78}" dt="2021-08-28T21:22:51.710" v="1656"/>
        <pc:sldMkLst>
          <pc:docMk/>
          <pc:sldMk cId="1860442578" sldId="435"/>
        </pc:sldMkLst>
      </pc:sldChg>
      <pc:sldChg chg="add del setBg">
        <pc:chgData name="신예지" userId="7a4425d1-fcda-4049-acc0-3f74267da841" providerId="ADAL" clId="{867FECC2-7ABD-4240-AE69-7E9D6632ED78}" dt="2021-08-28T21:22:39.382" v="1648" actId="47"/>
        <pc:sldMkLst>
          <pc:docMk/>
          <pc:sldMk cId="2760997841" sldId="435"/>
        </pc:sldMkLst>
      </pc:sldChg>
      <pc:sldChg chg="addSp delSp modSp add del mod modTransition setBg">
        <pc:chgData name="신예지" userId="7a4425d1-fcda-4049-acc0-3f74267da841" providerId="ADAL" clId="{867FECC2-7ABD-4240-AE69-7E9D6632ED78}" dt="2021-08-28T23:49:01.779" v="3813" actId="47"/>
        <pc:sldMkLst>
          <pc:docMk/>
          <pc:sldMk cId="799995794" sldId="436"/>
        </pc:sldMkLst>
        <pc:spChg chg="add mod">
          <ac:chgData name="신예지" userId="7a4425d1-fcda-4049-acc0-3f74267da841" providerId="ADAL" clId="{867FECC2-7ABD-4240-AE69-7E9D6632ED78}" dt="2021-08-28T21:32:59.145" v="1953" actId="1076"/>
          <ac:spMkLst>
            <pc:docMk/>
            <pc:sldMk cId="799995794" sldId="436"/>
            <ac:spMk id="2" creationId="{14EC9399-BCA7-4D43-AC1D-5E721F09D605}"/>
          </ac:spMkLst>
        </pc:spChg>
        <pc:spChg chg="add mod">
          <ac:chgData name="신예지" userId="7a4425d1-fcda-4049-acc0-3f74267da841" providerId="ADAL" clId="{867FECC2-7ABD-4240-AE69-7E9D6632ED78}" dt="2021-08-28T21:35:21.051" v="2018" actId="2085"/>
          <ac:spMkLst>
            <pc:docMk/>
            <pc:sldMk cId="799995794" sldId="436"/>
            <ac:spMk id="4" creationId="{7DA7C3D6-846C-47C1-9C63-5975149E12B4}"/>
          </ac:spMkLst>
        </pc:spChg>
        <pc:spChg chg="add del mod">
          <ac:chgData name="신예지" userId="7a4425d1-fcda-4049-acc0-3f74267da841" providerId="ADAL" clId="{867FECC2-7ABD-4240-AE69-7E9D6632ED78}" dt="2021-08-28T21:42:05.507" v="2536" actId="11529"/>
          <ac:spMkLst>
            <pc:docMk/>
            <pc:sldMk cId="799995794" sldId="436"/>
            <ac:spMk id="5" creationId="{89773769-6587-4A7F-BB93-AE06B671FB29}"/>
          </ac:spMkLst>
        </pc:spChg>
        <pc:spChg chg="add mod">
          <ac:chgData name="신예지" userId="7a4425d1-fcda-4049-acc0-3f74267da841" providerId="ADAL" clId="{867FECC2-7ABD-4240-AE69-7E9D6632ED78}" dt="2021-08-28T22:29:18.490" v="2813" actId="207"/>
          <ac:spMkLst>
            <pc:docMk/>
            <pc:sldMk cId="799995794" sldId="436"/>
            <ac:spMk id="6" creationId="{370A7B03-8300-4F1D-8DE8-CF883DE01772}"/>
          </ac:spMkLst>
        </pc:spChg>
        <pc:spChg chg="add mod">
          <ac:chgData name="신예지" userId="7a4425d1-fcda-4049-acc0-3f74267da841" providerId="ADAL" clId="{867FECC2-7ABD-4240-AE69-7E9D6632ED78}" dt="2021-08-28T21:41:18.901" v="2388" actId="1076"/>
          <ac:spMkLst>
            <pc:docMk/>
            <pc:sldMk cId="799995794" sldId="436"/>
            <ac:spMk id="14" creationId="{AFDA1F05-8AFE-46F1-B6CD-85C14B8489A3}"/>
          </ac:spMkLst>
        </pc:spChg>
        <pc:spChg chg="add del mod">
          <ac:chgData name="신예지" userId="7a4425d1-fcda-4049-acc0-3f74267da841" providerId="ADAL" clId="{867FECC2-7ABD-4240-AE69-7E9D6632ED78}" dt="2021-08-28T21:33:25.238" v="1960" actId="478"/>
          <ac:spMkLst>
            <pc:docMk/>
            <pc:sldMk cId="799995794" sldId="436"/>
            <ac:spMk id="15" creationId="{84ED71AB-F5B4-4B11-81D7-6B02AE24ED71}"/>
          </ac:spMkLst>
        </pc:spChg>
        <pc:spChg chg="add del mod">
          <ac:chgData name="신예지" userId="7a4425d1-fcda-4049-acc0-3f74267da841" providerId="ADAL" clId="{867FECC2-7ABD-4240-AE69-7E9D6632ED78}" dt="2021-08-28T21:33:25.238" v="1960" actId="478"/>
          <ac:spMkLst>
            <pc:docMk/>
            <pc:sldMk cId="799995794" sldId="436"/>
            <ac:spMk id="16" creationId="{B962E8D3-1DCC-4120-97BE-3B10823F38CC}"/>
          </ac:spMkLst>
        </pc:spChg>
        <pc:spChg chg="add mod">
          <ac:chgData name="신예지" userId="7a4425d1-fcda-4049-acc0-3f74267da841" providerId="ADAL" clId="{867FECC2-7ABD-4240-AE69-7E9D6632ED78}" dt="2021-08-28T22:29:18.490" v="2813" actId="207"/>
          <ac:spMkLst>
            <pc:docMk/>
            <pc:sldMk cId="799995794" sldId="436"/>
            <ac:spMk id="17" creationId="{D46F336B-B00F-473B-BC67-F2484D10CE7C}"/>
          </ac:spMkLst>
        </pc:spChg>
        <pc:spChg chg="add mod">
          <ac:chgData name="신예지" userId="7a4425d1-fcda-4049-acc0-3f74267da841" providerId="ADAL" clId="{867FECC2-7ABD-4240-AE69-7E9D6632ED78}" dt="2021-08-28T22:29:18.490" v="2813" actId="207"/>
          <ac:spMkLst>
            <pc:docMk/>
            <pc:sldMk cId="799995794" sldId="436"/>
            <ac:spMk id="18" creationId="{DA612F20-9D43-464B-9D91-AA439DA870C5}"/>
          </ac:spMkLst>
        </pc:spChg>
        <pc:spChg chg="add mod">
          <ac:chgData name="신예지" userId="7a4425d1-fcda-4049-acc0-3f74267da841" providerId="ADAL" clId="{867FECC2-7ABD-4240-AE69-7E9D6632ED78}" dt="2021-08-28T22:29:18.490" v="2813" actId="207"/>
          <ac:spMkLst>
            <pc:docMk/>
            <pc:sldMk cId="799995794" sldId="436"/>
            <ac:spMk id="19" creationId="{BA5E1D40-F6F9-44DF-A655-4C2C26620373}"/>
          </ac:spMkLst>
        </pc:spChg>
        <pc:spChg chg="add mod">
          <ac:chgData name="신예지" userId="7a4425d1-fcda-4049-acc0-3f74267da841" providerId="ADAL" clId="{867FECC2-7ABD-4240-AE69-7E9D6632ED78}" dt="2021-08-28T22:29:18.490" v="2813" actId="207"/>
          <ac:spMkLst>
            <pc:docMk/>
            <pc:sldMk cId="799995794" sldId="436"/>
            <ac:spMk id="20" creationId="{9CB63D4A-8CEE-4045-8F1C-6AC2442B15A9}"/>
          </ac:spMkLst>
        </pc:spChg>
      </pc:sldChg>
      <pc:sldChg chg="add del setBg">
        <pc:chgData name="신예지" userId="7a4425d1-fcda-4049-acc0-3f74267da841" providerId="ADAL" clId="{867FECC2-7ABD-4240-AE69-7E9D6632ED78}" dt="2021-08-28T21:22:43.099" v="1649" actId="47"/>
        <pc:sldMkLst>
          <pc:docMk/>
          <pc:sldMk cId="2825868493" sldId="436"/>
        </pc:sldMkLst>
      </pc:sldChg>
      <pc:sldChg chg="addSp delSp modSp add mod ord modNotesTx">
        <pc:chgData name="신예지" userId="7a4425d1-fcda-4049-acc0-3f74267da841" providerId="ADAL" clId="{867FECC2-7ABD-4240-AE69-7E9D6632ED78}" dt="2021-08-29T06:23:13.747" v="10391" actId="20577"/>
        <pc:sldMkLst>
          <pc:docMk/>
          <pc:sldMk cId="918204342" sldId="437"/>
        </pc:sldMkLst>
        <pc:spChg chg="add del mod">
          <ac:chgData name="신예지" userId="7a4425d1-fcda-4049-acc0-3f74267da841" providerId="ADAL" clId="{867FECC2-7ABD-4240-AE69-7E9D6632ED78}" dt="2021-08-28T23:48:04.242" v="3791" actId="1076"/>
          <ac:spMkLst>
            <pc:docMk/>
            <pc:sldMk cId="918204342" sldId="437"/>
            <ac:spMk id="2" creationId="{14EC9399-BCA7-4D43-AC1D-5E721F09D605}"/>
          </ac:spMkLst>
        </pc:spChg>
        <pc:spChg chg="mod">
          <ac:chgData name="신예지" userId="7a4425d1-fcda-4049-acc0-3f74267da841" providerId="ADAL" clId="{867FECC2-7ABD-4240-AE69-7E9D6632ED78}" dt="2021-08-28T23:46:03.521" v="3700" actId="1076"/>
          <ac:spMkLst>
            <pc:docMk/>
            <pc:sldMk cId="918204342" sldId="437"/>
            <ac:spMk id="4" creationId="{7DA7C3D6-846C-47C1-9C63-5975149E12B4}"/>
          </ac:spMkLst>
        </pc:spChg>
        <pc:spChg chg="add del mod">
          <ac:chgData name="신예지" userId="7a4425d1-fcda-4049-acc0-3f74267da841" providerId="ADAL" clId="{867FECC2-7ABD-4240-AE69-7E9D6632ED78}" dt="2021-08-28T23:46:51.557" v="3782" actId="1035"/>
          <ac:spMkLst>
            <pc:docMk/>
            <pc:sldMk cId="918204342" sldId="437"/>
            <ac:spMk id="14" creationId="{AFDA1F05-8AFE-46F1-B6CD-85C14B8489A3}"/>
          </ac:spMkLst>
        </pc:spChg>
        <pc:spChg chg="add del mod">
          <ac:chgData name="신예지" userId="7a4425d1-fcda-4049-acc0-3f74267da841" providerId="ADAL" clId="{867FECC2-7ABD-4240-AE69-7E9D6632ED78}" dt="2021-08-28T23:36:02.252" v="3491" actId="478"/>
          <ac:spMkLst>
            <pc:docMk/>
            <pc:sldMk cId="918204342" sldId="437"/>
            <ac:spMk id="15" creationId="{A3CBD647-B83E-462B-9E61-2BBFF28D660F}"/>
          </ac:spMkLst>
        </pc:spChg>
        <pc:spChg chg="add del mod">
          <ac:chgData name="신예지" userId="7a4425d1-fcda-4049-acc0-3f74267da841" providerId="ADAL" clId="{867FECC2-7ABD-4240-AE69-7E9D6632ED78}" dt="2021-08-28T23:35:59.583" v="3490" actId="478"/>
          <ac:spMkLst>
            <pc:docMk/>
            <pc:sldMk cId="918204342" sldId="437"/>
            <ac:spMk id="16" creationId="{449FF714-91FD-4685-9D8F-102760CC38D4}"/>
          </ac:spMkLst>
        </pc:spChg>
        <pc:spChg chg="add mod">
          <ac:chgData name="신예지" userId="7a4425d1-fcda-4049-acc0-3f74267da841" providerId="ADAL" clId="{867FECC2-7ABD-4240-AE69-7E9D6632ED78}" dt="2021-08-29T00:53:39.536" v="4630" actId="14100"/>
          <ac:spMkLst>
            <pc:docMk/>
            <pc:sldMk cId="918204342" sldId="437"/>
            <ac:spMk id="17" creationId="{BC2D26EB-494A-40C4-92F9-9DF5599B4001}"/>
          </ac:spMkLst>
        </pc:spChg>
        <pc:spChg chg="add del mod">
          <ac:chgData name="신예지" userId="7a4425d1-fcda-4049-acc0-3f74267da841" providerId="ADAL" clId="{867FECC2-7ABD-4240-AE69-7E9D6632ED78}" dt="2021-08-29T00:54:06.565" v="4634" actId="1076"/>
          <ac:spMkLst>
            <pc:docMk/>
            <pc:sldMk cId="918204342" sldId="437"/>
            <ac:spMk id="18" creationId="{AB24D902-F39E-4FA8-BCB5-9CDC5C3B7320}"/>
          </ac:spMkLst>
        </pc:spChg>
        <pc:spChg chg="add del mod">
          <ac:chgData name="신예지" userId="7a4425d1-fcda-4049-acc0-3f74267da841" providerId="ADAL" clId="{867FECC2-7ABD-4240-AE69-7E9D6632ED78}" dt="2021-08-29T00:05:41.789" v="4052" actId="21"/>
          <ac:spMkLst>
            <pc:docMk/>
            <pc:sldMk cId="918204342" sldId="437"/>
            <ac:spMk id="37" creationId="{7A3096DC-49F7-4F16-907B-16E5117FFDD9}"/>
          </ac:spMkLst>
        </pc:spChg>
        <pc:grpChg chg="add mod">
          <ac:chgData name="신예지" userId="7a4425d1-fcda-4049-acc0-3f74267da841" providerId="ADAL" clId="{867FECC2-7ABD-4240-AE69-7E9D6632ED78}" dt="2021-08-29T00:05:24.818" v="4046"/>
          <ac:grpSpMkLst>
            <pc:docMk/>
            <pc:sldMk cId="918204342" sldId="437"/>
            <ac:grpSpMk id="38" creationId="{4E4D7B2B-45CE-4C4C-8237-E33AFFB2FF7E}"/>
          </ac:grpSpMkLst>
        </pc:grpChg>
        <pc:picChg chg="add mod modCrop">
          <ac:chgData name="신예지" userId="7a4425d1-fcda-4049-acc0-3f74267da841" providerId="ADAL" clId="{867FECC2-7ABD-4240-AE69-7E9D6632ED78}" dt="2021-08-28T23:36:07.467" v="3492" actId="1076"/>
          <ac:picMkLst>
            <pc:docMk/>
            <pc:sldMk cId="918204342" sldId="437"/>
            <ac:picMk id="6" creationId="{7BF11794-26D2-4C40-83D3-C0B37D5A4F03}"/>
          </ac:picMkLst>
        </pc:picChg>
        <pc:picChg chg="add mod modCrop">
          <ac:chgData name="신예지" userId="7a4425d1-fcda-4049-acc0-3f74267da841" providerId="ADAL" clId="{867FECC2-7ABD-4240-AE69-7E9D6632ED78}" dt="2021-08-28T23:36:17.878" v="3497" actId="1076"/>
          <ac:picMkLst>
            <pc:docMk/>
            <pc:sldMk cId="918204342" sldId="437"/>
            <ac:picMk id="20" creationId="{0903B95B-C029-491C-874F-FF911F76B60D}"/>
          </ac:picMkLst>
        </pc:picChg>
        <pc:picChg chg="add mod">
          <ac:chgData name="신예지" userId="7a4425d1-fcda-4049-acc0-3f74267da841" providerId="ADAL" clId="{867FECC2-7ABD-4240-AE69-7E9D6632ED78}" dt="2021-08-28T23:36:08.428" v="3493" actId="571"/>
          <ac:picMkLst>
            <pc:docMk/>
            <pc:sldMk cId="918204342" sldId="437"/>
            <ac:picMk id="21" creationId="{60BC4414-9512-4662-89EF-D3E02C7D856A}"/>
          </ac:picMkLst>
        </pc:picChg>
        <pc:picChg chg="add mod">
          <ac:chgData name="신예지" userId="7a4425d1-fcda-4049-acc0-3f74267da841" providerId="ADAL" clId="{867FECC2-7ABD-4240-AE69-7E9D6632ED78}" dt="2021-08-28T23:36:10.037" v="3494" actId="571"/>
          <ac:picMkLst>
            <pc:docMk/>
            <pc:sldMk cId="918204342" sldId="437"/>
            <ac:picMk id="22" creationId="{E3544304-0B87-44F6-9013-5255A4CF567B}"/>
          </ac:picMkLst>
        </pc:picChg>
        <pc:picChg chg="add mod">
          <ac:chgData name="신예지" userId="7a4425d1-fcda-4049-acc0-3f74267da841" providerId="ADAL" clId="{867FECC2-7ABD-4240-AE69-7E9D6632ED78}" dt="2021-08-28T23:36:13.505" v="3495" actId="571"/>
          <ac:picMkLst>
            <pc:docMk/>
            <pc:sldMk cId="918204342" sldId="437"/>
            <ac:picMk id="23" creationId="{625FC8AE-1E82-4F2B-82E3-0FDE89BBEAA8}"/>
          </ac:picMkLst>
        </pc:picChg>
        <pc:picChg chg="add mod">
          <ac:chgData name="신예지" userId="7a4425d1-fcda-4049-acc0-3f74267da841" providerId="ADAL" clId="{867FECC2-7ABD-4240-AE69-7E9D6632ED78}" dt="2021-08-28T23:36:13.505" v="3495" actId="571"/>
          <ac:picMkLst>
            <pc:docMk/>
            <pc:sldMk cId="918204342" sldId="437"/>
            <ac:picMk id="24" creationId="{9BB37D15-D9AB-4895-9F7A-FFB57E5F17B6}"/>
          </ac:picMkLst>
        </pc:picChg>
        <pc:picChg chg="add mod">
          <ac:chgData name="신예지" userId="7a4425d1-fcda-4049-acc0-3f74267da841" providerId="ADAL" clId="{867FECC2-7ABD-4240-AE69-7E9D6632ED78}" dt="2021-08-28T23:36:13.505" v="3495" actId="571"/>
          <ac:picMkLst>
            <pc:docMk/>
            <pc:sldMk cId="918204342" sldId="437"/>
            <ac:picMk id="25" creationId="{A2FB5192-6FE3-441D-BFB6-40EA9A9F57D9}"/>
          </ac:picMkLst>
        </pc:picChg>
        <pc:picChg chg="add mod">
          <ac:chgData name="신예지" userId="7a4425d1-fcda-4049-acc0-3f74267da841" providerId="ADAL" clId="{867FECC2-7ABD-4240-AE69-7E9D6632ED78}" dt="2021-08-28T23:36:15.106" v="3496" actId="571"/>
          <ac:picMkLst>
            <pc:docMk/>
            <pc:sldMk cId="918204342" sldId="437"/>
            <ac:picMk id="26" creationId="{40A26078-2859-4602-BBA3-C76A04BE071A}"/>
          </ac:picMkLst>
        </pc:picChg>
        <pc:picChg chg="add mod">
          <ac:chgData name="신예지" userId="7a4425d1-fcda-4049-acc0-3f74267da841" providerId="ADAL" clId="{867FECC2-7ABD-4240-AE69-7E9D6632ED78}" dt="2021-08-28T23:36:15.106" v="3496" actId="571"/>
          <ac:picMkLst>
            <pc:docMk/>
            <pc:sldMk cId="918204342" sldId="437"/>
            <ac:picMk id="27" creationId="{07963745-2B1F-4E0B-9383-CFCC79D699D3}"/>
          </ac:picMkLst>
        </pc:picChg>
        <pc:picChg chg="add mod">
          <ac:chgData name="신예지" userId="7a4425d1-fcda-4049-acc0-3f74267da841" providerId="ADAL" clId="{867FECC2-7ABD-4240-AE69-7E9D6632ED78}" dt="2021-08-28T23:36:15.106" v="3496" actId="571"/>
          <ac:picMkLst>
            <pc:docMk/>
            <pc:sldMk cId="918204342" sldId="437"/>
            <ac:picMk id="28" creationId="{7091A22B-2EC9-4DC5-9534-69F1ECA240F6}"/>
          </ac:picMkLst>
        </pc:picChg>
        <pc:picChg chg="add mod">
          <ac:chgData name="신예지" userId="7a4425d1-fcda-4049-acc0-3f74267da841" providerId="ADAL" clId="{867FECC2-7ABD-4240-AE69-7E9D6632ED78}" dt="2021-08-28T23:36:19.641" v="3498" actId="571"/>
          <ac:picMkLst>
            <pc:docMk/>
            <pc:sldMk cId="918204342" sldId="437"/>
            <ac:picMk id="29" creationId="{D6B26B2E-97F8-43B6-B4E8-B428CBB59905}"/>
          </ac:picMkLst>
        </pc:picChg>
        <pc:picChg chg="add mod">
          <ac:chgData name="신예지" userId="7a4425d1-fcda-4049-acc0-3f74267da841" providerId="ADAL" clId="{867FECC2-7ABD-4240-AE69-7E9D6632ED78}" dt="2021-08-28T23:36:21.062" v="3499" actId="571"/>
          <ac:picMkLst>
            <pc:docMk/>
            <pc:sldMk cId="918204342" sldId="437"/>
            <ac:picMk id="30" creationId="{EEE9A445-B5CB-4D2F-AFC6-17A263587042}"/>
          </ac:picMkLst>
        </pc:picChg>
        <pc:picChg chg="add mod">
          <ac:chgData name="신예지" userId="7a4425d1-fcda-4049-acc0-3f74267da841" providerId="ADAL" clId="{867FECC2-7ABD-4240-AE69-7E9D6632ED78}" dt="2021-08-28T23:36:24.602" v="3500" actId="571"/>
          <ac:picMkLst>
            <pc:docMk/>
            <pc:sldMk cId="918204342" sldId="437"/>
            <ac:picMk id="31" creationId="{4E9C0ADE-1947-47E8-8E81-E511DBA6F0CC}"/>
          </ac:picMkLst>
        </pc:picChg>
        <pc:picChg chg="add mod">
          <ac:chgData name="신예지" userId="7a4425d1-fcda-4049-acc0-3f74267da841" providerId="ADAL" clId="{867FECC2-7ABD-4240-AE69-7E9D6632ED78}" dt="2021-08-28T23:36:24.602" v="3500" actId="571"/>
          <ac:picMkLst>
            <pc:docMk/>
            <pc:sldMk cId="918204342" sldId="437"/>
            <ac:picMk id="32" creationId="{552179CC-9921-451B-AAF2-61DB11397E15}"/>
          </ac:picMkLst>
        </pc:picChg>
        <pc:picChg chg="add mod">
          <ac:chgData name="신예지" userId="7a4425d1-fcda-4049-acc0-3f74267da841" providerId="ADAL" clId="{867FECC2-7ABD-4240-AE69-7E9D6632ED78}" dt="2021-08-28T23:36:24.602" v="3500" actId="571"/>
          <ac:picMkLst>
            <pc:docMk/>
            <pc:sldMk cId="918204342" sldId="437"/>
            <ac:picMk id="33" creationId="{4BF75D7E-B580-4965-A307-D75748E27D1D}"/>
          </ac:picMkLst>
        </pc:picChg>
        <pc:picChg chg="add mod">
          <ac:chgData name="신예지" userId="7a4425d1-fcda-4049-acc0-3f74267da841" providerId="ADAL" clId="{867FECC2-7ABD-4240-AE69-7E9D6632ED78}" dt="2021-08-28T23:36:26.024" v="3501" actId="571"/>
          <ac:picMkLst>
            <pc:docMk/>
            <pc:sldMk cId="918204342" sldId="437"/>
            <ac:picMk id="34" creationId="{6072ABFB-045E-41C7-AA57-AAE32A99D5E6}"/>
          </ac:picMkLst>
        </pc:picChg>
        <pc:picChg chg="add mod">
          <ac:chgData name="신예지" userId="7a4425d1-fcda-4049-acc0-3f74267da841" providerId="ADAL" clId="{867FECC2-7ABD-4240-AE69-7E9D6632ED78}" dt="2021-08-28T23:36:26.024" v="3501" actId="571"/>
          <ac:picMkLst>
            <pc:docMk/>
            <pc:sldMk cId="918204342" sldId="437"/>
            <ac:picMk id="35" creationId="{18D94794-1A30-4492-A6F4-4681213F6F33}"/>
          </ac:picMkLst>
        </pc:picChg>
        <pc:picChg chg="add mod">
          <ac:chgData name="신예지" userId="7a4425d1-fcda-4049-acc0-3f74267da841" providerId="ADAL" clId="{867FECC2-7ABD-4240-AE69-7E9D6632ED78}" dt="2021-08-28T23:36:26.024" v="3501" actId="571"/>
          <ac:picMkLst>
            <pc:docMk/>
            <pc:sldMk cId="918204342" sldId="437"/>
            <ac:picMk id="36" creationId="{0070E84E-51AF-4C3A-A69E-377EDCFDCCE7}"/>
          </ac:picMkLst>
        </pc:picChg>
        <pc:picChg chg="mod">
          <ac:chgData name="신예지" userId="7a4425d1-fcda-4049-acc0-3f74267da841" providerId="ADAL" clId="{867FECC2-7ABD-4240-AE69-7E9D6632ED78}" dt="2021-08-29T00:05:24.818" v="4046"/>
          <ac:picMkLst>
            <pc:docMk/>
            <pc:sldMk cId="918204342" sldId="437"/>
            <ac:picMk id="39" creationId="{B6E5BF61-9B92-4A82-9B19-B05BE8F29197}"/>
          </ac:picMkLst>
        </pc:picChg>
        <pc:picChg chg="mod">
          <ac:chgData name="신예지" userId="7a4425d1-fcda-4049-acc0-3f74267da841" providerId="ADAL" clId="{867FECC2-7ABD-4240-AE69-7E9D6632ED78}" dt="2021-08-29T00:05:24.818" v="4046"/>
          <ac:picMkLst>
            <pc:docMk/>
            <pc:sldMk cId="918204342" sldId="437"/>
            <ac:picMk id="40" creationId="{53E11989-A617-4941-98E5-55DE9355208B}"/>
          </ac:picMkLst>
        </pc:picChg>
        <pc:picChg chg="mod">
          <ac:chgData name="신예지" userId="7a4425d1-fcda-4049-acc0-3f74267da841" providerId="ADAL" clId="{867FECC2-7ABD-4240-AE69-7E9D6632ED78}" dt="2021-08-29T00:05:24.818" v="4046"/>
          <ac:picMkLst>
            <pc:docMk/>
            <pc:sldMk cId="918204342" sldId="437"/>
            <ac:picMk id="41" creationId="{FB1BA829-8CE0-484C-AB98-E7FB86F76333}"/>
          </ac:picMkLst>
        </pc:picChg>
      </pc:sldChg>
      <pc:sldChg chg="add del">
        <pc:chgData name="신예지" userId="7a4425d1-fcda-4049-acc0-3f74267da841" providerId="ADAL" clId="{867FECC2-7ABD-4240-AE69-7E9D6632ED78}" dt="2021-08-29T00:37:04.934" v="4479" actId="47"/>
        <pc:sldMkLst>
          <pc:docMk/>
          <pc:sldMk cId="3748243553" sldId="438"/>
        </pc:sldMkLst>
      </pc:sldChg>
      <pc:sldChg chg="addSp delSp modSp add mod ord modAnim">
        <pc:chgData name="신예지" userId="7a4425d1-fcda-4049-acc0-3f74267da841" providerId="ADAL" clId="{867FECC2-7ABD-4240-AE69-7E9D6632ED78}" dt="2021-08-29T03:21:41.504" v="7116" actId="478"/>
        <pc:sldMkLst>
          <pc:docMk/>
          <pc:sldMk cId="1262582156" sldId="439"/>
        </pc:sldMkLst>
        <pc:spChg chg="add del mod">
          <ac:chgData name="신예지" userId="7a4425d1-fcda-4049-acc0-3f74267da841" providerId="ADAL" clId="{867FECC2-7ABD-4240-AE69-7E9D6632ED78}" dt="2021-08-28T23:17:35.394" v="3162" actId="478"/>
          <ac:spMkLst>
            <pc:docMk/>
            <pc:sldMk cId="1262582156" sldId="439"/>
            <ac:spMk id="3" creationId="{34BED117-EE62-4527-88DC-9EBF537A5DFC}"/>
          </ac:spMkLst>
        </pc:spChg>
        <pc:spChg chg="add mod">
          <ac:chgData name="신예지" userId="7a4425d1-fcda-4049-acc0-3f74267da841" providerId="ADAL" clId="{867FECC2-7ABD-4240-AE69-7E9D6632ED78}" dt="2021-08-29T03:21:20.947" v="7115" actId="14100"/>
          <ac:spMkLst>
            <pc:docMk/>
            <pc:sldMk cId="1262582156" sldId="439"/>
            <ac:spMk id="4" creationId="{34500794-4124-48BB-BD73-7DD590DFBFC7}"/>
          </ac:spMkLst>
        </pc:spChg>
        <pc:spChg chg="add del mod">
          <ac:chgData name="신예지" userId="7a4425d1-fcda-4049-acc0-3f74267da841" providerId="ADAL" clId="{867FECC2-7ABD-4240-AE69-7E9D6632ED78}" dt="2021-08-29T03:16:13.597" v="7047" actId="21"/>
          <ac:spMkLst>
            <pc:docMk/>
            <pc:sldMk cId="1262582156" sldId="439"/>
            <ac:spMk id="32" creationId="{84702A91-7A0B-4DF9-AF1C-1F466140B96A}"/>
          </ac:spMkLst>
        </pc:spChg>
        <pc:spChg chg="add del mod">
          <ac:chgData name="신예지" userId="7a4425d1-fcda-4049-acc0-3f74267da841" providerId="ADAL" clId="{867FECC2-7ABD-4240-AE69-7E9D6632ED78}" dt="2021-08-29T03:16:13.597" v="7047" actId="21"/>
          <ac:spMkLst>
            <pc:docMk/>
            <pc:sldMk cId="1262582156" sldId="439"/>
            <ac:spMk id="33" creationId="{ED7FBDCB-29DD-402E-B7B6-7939BDFCADCA}"/>
          </ac:spMkLst>
        </pc:spChg>
        <pc:spChg chg="add del mod">
          <ac:chgData name="신예지" userId="7a4425d1-fcda-4049-acc0-3f74267da841" providerId="ADAL" clId="{867FECC2-7ABD-4240-AE69-7E9D6632ED78}" dt="2021-08-29T03:16:13.597" v="7047" actId="21"/>
          <ac:spMkLst>
            <pc:docMk/>
            <pc:sldMk cId="1262582156" sldId="439"/>
            <ac:spMk id="34" creationId="{BA9121FB-83F2-4375-8879-5A17419FC421}"/>
          </ac:spMkLst>
        </pc:spChg>
        <pc:spChg chg="add mod">
          <ac:chgData name="신예지" userId="7a4425d1-fcda-4049-acc0-3f74267da841" providerId="ADAL" clId="{867FECC2-7ABD-4240-AE69-7E9D6632ED78}" dt="2021-08-29T03:17:48.199" v="7077" actId="1036"/>
          <ac:spMkLst>
            <pc:docMk/>
            <pc:sldMk cId="1262582156" sldId="439"/>
            <ac:spMk id="38" creationId="{521F0DC5-5B8D-4A88-B120-0982061967BC}"/>
          </ac:spMkLst>
        </pc:spChg>
        <pc:spChg chg="add mod">
          <ac:chgData name="신예지" userId="7a4425d1-fcda-4049-acc0-3f74267da841" providerId="ADAL" clId="{867FECC2-7ABD-4240-AE69-7E9D6632ED78}" dt="2021-08-29T03:17:48.199" v="7077" actId="1036"/>
          <ac:spMkLst>
            <pc:docMk/>
            <pc:sldMk cId="1262582156" sldId="439"/>
            <ac:spMk id="39" creationId="{56364184-FBF0-49DE-9854-9A3FC82AFD8F}"/>
          </ac:spMkLst>
        </pc:spChg>
        <pc:spChg chg="add mod">
          <ac:chgData name="신예지" userId="7a4425d1-fcda-4049-acc0-3f74267da841" providerId="ADAL" clId="{867FECC2-7ABD-4240-AE69-7E9D6632ED78}" dt="2021-08-29T03:17:48.199" v="7077" actId="1036"/>
          <ac:spMkLst>
            <pc:docMk/>
            <pc:sldMk cId="1262582156" sldId="439"/>
            <ac:spMk id="40" creationId="{6D362B34-5218-4AFD-9558-D1AAF4979FC3}"/>
          </ac:spMkLst>
        </pc:spChg>
        <pc:spChg chg="add mod">
          <ac:chgData name="신예지" userId="7a4425d1-fcda-4049-acc0-3f74267da841" providerId="ADAL" clId="{867FECC2-7ABD-4240-AE69-7E9D6632ED78}" dt="2021-08-29T03:17:48.199" v="7077" actId="1036"/>
          <ac:spMkLst>
            <pc:docMk/>
            <pc:sldMk cId="1262582156" sldId="439"/>
            <ac:spMk id="44" creationId="{3454DD15-9455-4C16-9616-6D43F5DF96CB}"/>
          </ac:spMkLst>
        </pc:spChg>
        <pc:spChg chg="add mod">
          <ac:chgData name="신예지" userId="7a4425d1-fcda-4049-acc0-3f74267da841" providerId="ADAL" clId="{867FECC2-7ABD-4240-AE69-7E9D6632ED78}" dt="2021-08-29T03:17:48.199" v="7077" actId="1036"/>
          <ac:spMkLst>
            <pc:docMk/>
            <pc:sldMk cId="1262582156" sldId="439"/>
            <ac:spMk id="45" creationId="{A0700AD5-7EC6-40C1-ADEF-1CE6DD2E6F96}"/>
          </ac:spMkLst>
        </pc:spChg>
        <pc:spChg chg="add mod">
          <ac:chgData name="신예지" userId="7a4425d1-fcda-4049-acc0-3f74267da841" providerId="ADAL" clId="{867FECC2-7ABD-4240-AE69-7E9D6632ED78}" dt="2021-08-29T03:17:48.199" v="7077" actId="1036"/>
          <ac:spMkLst>
            <pc:docMk/>
            <pc:sldMk cId="1262582156" sldId="439"/>
            <ac:spMk id="46" creationId="{853AA812-510F-4613-927F-3F0C57D36D2D}"/>
          </ac:spMkLst>
        </pc:spChg>
        <pc:spChg chg="add del mod">
          <ac:chgData name="신예지" userId="7a4425d1-fcda-4049-acc0-3f74267da841" providerId="ADAL" clId="{867FECC2-7ABD-4240-AE69-7E9D6632ED78}" dt="2021-08-28T23:18:41.929" v="3178" actId="478"/>
          <ac:spMkLst>
            <pc:docMk/>
            <pc:sldMk cId="1262582156" sldId="439"/>
            <ac:spMk id="50" creationId="{FBDCAB0D-FC62-42AD-A75C-7B93ED3047BA}"/>
          </ac:spMkLst>
        </pc:spChg>
        <pc:spChg chg="add del mod">
          <ac:chgData name="신예지" userId="7a4425d1-fcda-4049-acc0-3f74267da841" providerId="ADAL" clId="{867FECC2-7ABD-4240-AE69-7E9D6632ED78}" dt="2021-08-28T23:18:41.929" v="3178" actId="478"/>
          <ac:spMkLst>
            <pc:docMk/>
            <pc:sldMk cId="1262582156" sldId="439"/>
            <ac:spMk id="51" creationId="{7FA02030-A438-4FF6-A3BE-C3462BAD7EE6}"/>
          </ac:spMkLst>
        </pc:spChg>
        <pc:spChg chg="add del mod">
          <ac:chgData name="신예지" userId="7a4425d1-fcda-4049-acc0-3f74267da841" providerId="ADAL" clId="{867FECC2-7ABD-4240-AE69-7E9D6632ED78}" dt="2021-08-28T23:18:41.929" v="3178" actId="478"/>
          <ac:spMkLst>
            <pc:docMk/>
            <pc:sldMk cId="1262582156" sldId="439"/>
            <ac:spMk id="52" creationId="{2044F9C8-9579-4976-85FB-97186549963A}"/>
          </ac:spMkLst>
        </pc:spChg>
        <pc:spChg chg="add mod">
          <ac:chgData name="신예지" userId="7a4425d1-fcda-4049-acc0-3f74267da841" providerId="ADAL" clId="{867FECC2-7ABD-4240-AE69-7E9D6632ED78}" dt="2021-08-29T03:19:31.635" v="7096" actId="14100"/>
          <ac:spMkLst>
            <pc:docMk/>
            <pc:sldMk cId="1262582156" sldId="439"/>
            <ac:spMk id="52" creationId="{7DFFE642-C12E-474E-827F-6869494DD079}"/>
          </ac:spMkLst>
        </pc:spChg>
        <pc:spChg chg="add mod">
          <ac:chgData name="신예지" userId="7a4425d1-fcda-4049-acc0-3f74267da841" providerId="ADAL" clId="{867FECC2-7ABD-4240-AE69-7E9D6632ED78}" dt="2021-08-29T03:17:48.199" v="7077" actId="1036"/>
          <ac:spMkLst>
            <pc:docMk/>
            <pc:sldMk cId="1262582156" sldId="439"/>
            <ac:spMk id="56" creationId="{4A43B1B8-2709-4BFA-9A24-04867F609D0A}"/>
          </ac:spMkLst>
        </pc:spChg>
        <pc:spChg chg="add mod">
          <ac:chgData name="신예지" userId="7a4425d1-fcda-4049-acc0-3f74267da841" providerId="ADAL" clId="{867FECC2-7ABD-4240-AE69-7E9D6632ED78}" dt="2021-08-29T03:17:48.199" v="7077" actId="1036"/>
          <ac:spMkLst>
            <pc:docMk/>
            <pc:sldMk cId="1262582156" sldId="439"/>
            <ac:spMk id="57" creationId="{2CBE3E3B-3664-4597-B5EB-8E16C5126AD2}"/>
          </ac:spMkLst>
        </pc:spChg>
        <pc:spChg chg="add mod">
          <ac:chgData name="신예지" userId="7a4425d1-fcda-4049-acc0-3f74267da841" providerId="ADAL" clId="{867FECC2-7ABD-4240-AE69-7E9D6632ED78}" dt="2021-08-29T03:17:48.199" v="7077" actId="1036"/>
          <ac:spMkLst>
            <pc:docMk/>
            <pc:sldMk cId="1262582156" sldId="439"/>
            <ac:spMk id="58" creationId="{734DCF85-F617-4B4C-B58B-F2EF0D7393E4}"/>
          </ac:spMkLst>
        </pc:spChg>
        <pc:spChg chg="add mod">
          <ac:chgData name="신예지" userId="7a4425d1-fcda-4049-acc0-3f74267da841" providerId="ADAL" clId="{867FECC2-7ABD-4240-AE69-7E9D6632ED78}" dt="2021-08-29T00:05:49.734" v="4054" actId="207"/>
          <ac:spMkLst>
            <pc:docMk/>
            <pc:sldMk cId="1262582156" sldId="439"/>
            <ac:spMk id="64" creationId="{442406EF-DC01-4A05-8C40-685E9030BE49}"/>
          </ac:spMkLst>
        </pc:spChg>
        <pc:spChg chg="add mod">
          <ac:chgData name="신예지" userId="7a4425d1-fcda-4049-acc0-3f74267da841" providerId="ADAL" clId="{867FECC2-7ABD-4240-AE69-7E9D6632ED78}" dt="2021-08-29T03:19:40.503" v="7099" actId="1076"/>
          <ac:spMkLst>
            <pc:docMk/>
            <pc:sldMk cId="1262582156" sldId="439"/>
            <ac:spMk id="65" creationId="{69CE5958-CC20-465D-8E56-F12EAE4BF2E8}"/>
          </ac:spMkLst>
        </pc:spChg>
        <pc:spChg chg="add mod">
          <ac:chgData name="신예지" userId="7a4425d1-fcda-4049-acc0-3f74267da841" providerId="ADAL" clId="{867FECC2-7ABD-4240-AE69-7E9D6632ED78}" dt="2021-08-29T03:19:49.096" v="7102" actId="14100"/>
          <ac:spMkLst>
            <pc:docMk/>
            <pc:sldMk cId="1262582156" sldId="439"/>
            <ac:spMk id="66" creationId="{E544F86C-28C0-42EF-BE84-F447CB7D2F5F}"/>
          </ac:spMkLst>
        </pc:spChg>
        <pc:spChg chg="add mod">
          <ac:chgData name="신예지" userId="7a4425d1-fcda-4049-acc0-3f74267da841" providerId="ADAL" clId="{867FECC2-7ABD-4240-AE69-7E9D6632ED78}" dt="2021-08-29T03:19:51.578" v="7103" actId="1076"/>
          <ac:spMkLst>
            <pc:docMk/>
            <pc:sldMk cId="1262582156" sldId="439"/>
            <ac:spMk id="67" creationId="{D48D6325-8FAA-4102-82AB-1739423CCD47}"/>
          </ac:spMkLst>
        </pc:spChg>
        <pc:spChg chg="add del mod">
          <ac:chgData name="신예지" userId="7a4425d1-fcda-4049-acc0-3f74267da841" providerId="ADAL" clId="{867FECC2-7ABD-4240-AE69-7E9D6632ED78}" dt="2021-08-29T03:19:56.930" v="7104" actId="478"/>
          <ac:spMkLst>
            <pc:docMk/>
            <pc:sldMk cId="1262582156" sldId="439"/>
            <ac:spMk id="68" creationId="{C1C64A01-1296-451C-AA78-3F673218658F}"/>
          </ac:spMkLst>
        </pc:spChg>
        <pc:spChg chg="add del mod">
          <ac:chgData name="신예지" userId="7a4425d1-fcda-4049-acc0-3f74267da841" providerId="ADAL" clId="{867FECC2-7ABD-4240-AE69-7E9D6632ED78}" dt="2021-08-29T03:19:57.971" v="7105" actId="478"/>
          <ac:spMkLst>
            <pc:docMk/>
            <pc:sldMk cId="1262582156" sldId="439"/>
            <ac:spMk id="69" creationId="{33742E04-9416-44B5-A0DC-0A383595F875}"/>
          </ac:spMkLst>
        </pc:spChg>
        <pc:spChg chg="add del mod">
          <ac:chgData name="신예지" userId="7a4425d1-fcda-4049-acc0-3f74267da841" providerId="ADAL" clId="{867FECC2-7ABD-4240-AE69-7E9D6632ED78}" dt="2021-08-29T03:19:58.910" v="7106" actId="478"/>
          <ac:spMkLst>
            <pc:docMk/>
            <pc:sldMk cId="1262582156" sldId="439"/>
            <ac:spMk id="70" creationId="{C0C8479D-56A2-48CF-942A-71480B0FE11B}"/>
          </ac:spMkLst>
        </pc:spChg>
        <pc:spChg chg="add mod">
          <ac:chgData name="신예지" userId="7a4425d1-fcda-4049-acc0-3f74267da841" providerId="ADAL" clId="{867FECC2-7ABD-4240-AE69-7E9D6632ED78}" dt="2021-08-29T03:10:49.884" v="6944" actId="571"/>
          <ac:spMkLst>
            <pc:docMk/>
            <pc:sldMk cId="1262582156" sldId="439"/>
            <ac:spMk id="74" creationId="{34243330-8E90-49C5-968F-6EBB59D2B5B1}"/>
          </ac:spMkLst>
        </pc:spChg>
        <pc:spChg chg="add mod">
          <ac:chgData name="신예지" userId="7a4425d1-fcda-4049-acc0-3f74267da841" providerId="ADAL" clId="{867FECC2-7ABD-4240-AE69-7E9D6632ED78}" dt="2021-08-29T03:10:49.884" v="6944" actId="571"/>
          <ac:spMkLst>
            <pc:docMk/>
            <pc:sldMk cId="1262582156" sldId="439"/>
            <ac:spMk id="75" creationId="{B2A97557-95E3-4532-8198-158A5382AF3F}"/>
          </ac:spMkLst>
        </pc:spChg>
        <pc:spChg chg="add mod">
          <ac:chgData name="신예지" userId="7a4425d1-fcda-4049-acc0-3f74267da841" providerId="ADAL" clId="{867FECC2-7ABD-4240-AE69-7E9D6632ED78}" dt="2021-08-29T03:10:49.884" v="6944" actId="571"/>
          <ac:spMkLst>
            <pc:docMk/>
            <pc:sldMk cId="1262582156" sldId="439"/>
            <ac:spMk id="76" creationId="{9E65D575-24B4-44AE-90D5-65BF0FEC31B5}"/>
          </ac:spMkLst>
        </pc:spChg>
        <pc:spChg chg="add del mod">
          <ac:chgData name="신예지" userId="7a4425d1-fcda-4049-acc0-3f74267da841" providerId="ADAL" clId="{867FECC2-7ABD-4240-AE69-7E9D6632ED78}" dt="2021-08-29T03:16:15.540" v="7049" actId="21"/>
          <ac:spMkLst>
            <pc:docMk/>
            <pc:sldMk cId="1262582156" sldId="439"/>
            <ac:spMk id="80" creationId="{2FB40AEB-ED7A-4870-9722-77D646FC5EE7}"/>
          </ac:spMkLst>
        </pc:spChg>
        <pc:spChg chg="add del mod">
          <ac:chgData name="신예지" userId="7a4425d1-fcda-4049-acc0-3f74267da841" providerId="ADAL" clId="{867FECC2-7ABD-4240-AE69-7E9D6632ED78}" dt="2021-08-29T03:16:15.540" v="7049" actId="21"/>
          <ac:spMkLst>
            <pc:docMk/>
            <pc:sldMk cId="1262582156" sldId="439"/>
            <ac:spMk id="81" creationId="{9E3CC777-0A71-48E1-9E99-90DE9C5F21B6}"/>
          </ac:spMkLst>
        </pc:spChg>
        <pc:spChg chg="add del mod">
          <ac:chgData name="신예지" userId="7a4425d1-fcda-4049-acc0-3f74267da841" providerId="ADAL" clId="{867FECC2-7ABD-4240-AE69-7E9D6632ED78}" dt="2021-08-29T03:16:15.540" v="7049" actId="21"/>
          <ac:spMkLst>
            <pc:docMk/>
            <pc:sldMk cId="1262582156" sldId="439"/>
            <ac:spMk id="82" creationId="{C5669029-8E63-45DB-AE05-F6A5E8827895}"/>
          </ac:spMkLst>
        </pc:spChg>
        <pc:spChg chg="add mod">
          <ac:chgData name="신예지" userId="7a4425d1-fcda-4049-acc0-3f74267da841" providerId="ADAL" clId="{867FECC2-7ABD-4240-AE69-7E9D6632ED78}" dt="2021-08-29T03:20:10.917" v="7107" actId="20577"/>
          <ac:spMkLst>
            <pc:docMk/>
            <pc:sldMk cId="1262582156" sldId="439"/>
            <ac:spMk id="86" creationId="{87BA0670-4075-4683-B817-F65C52B50439}"/>
          </ac:spMkLst>
        </pc:spChg>
        <pc:spChg chg="add mod">
          <ac:chgData name="신예지" userId="7a4425d1-fcda-4049-acc0-3f74267da841" providerId="ADAL" clId="{867FECC2-7ABD-4240-AE69-7E9D6632ED78}" dt="2021-08-29T03:20:12.848" v="7108" actId="20577"/>
          <ac:spMkLst>
            <pc:docMk/>
            <pc:sldMk cId="1262582156" sldId="439"/>
            <ac:spMk id="87" creationId="{D855816D-036C-47B3-AC30-E78FF13FAE89}"/>
          </ac:spMkLst>
        </pc:spChg>
        <pc:spChg chg="add mod">
          <ac:chgData name="신예지" userId="7a4425d1-fcda-4049-acc0-3f74267da841" providerId="ADAL" clId="{867FECC2-7ABD-4240-AE69-7E9D6632ED78}" dt="2021-08-29T03:20:14.017" v="7109" actId="20577"/>
          <ac:spMkLst>
            <pc:docMk/>
            <pc:sldMk cId="1262582156" sldId="439"/>
            <ac:spMk id="88" creationId="{E252ECE1-38C1-46ED-9EA5-3A17B3A97DC2}"/>
          </ac:spMkLst>
        </pc:spChg>
        <pc:spChg chg="add del mod">
          <ac:chgData name="신예지" userId="7a4425d1-fcda-4049-acc0-3f74267da841" providerId="ADAL" clId="{867FECC2-7ABD-4240-AE69-7E9D6632ED78}" dt="2021-08-29T03:17:09.410" v="7062"/>
          <ac:spMkLst>
            <pc:docMk/>
            <pc:sldMk cId="1262582156" sldId="439"/>
            <ac:spMk id="89" creationId="{8A672F91-C6AF-4EB6-A4D9-E9122FC12004}"/>
          </ac:spMkLst>
        </pc:spChg>
        <pc:spChg chg="add del mod">
          <ac:chgData name="신예지" userId="7a4425d1-fcda-4049-acc0-3f74267da841" providerId="ADAL" clId="{867FECC2-7ABD-4240-AE69-7E9D6632ED78}" dt="2021-08-29T03:17:09.410" v="7062"/>
          <ac:spMkLst>
            <pc:docMk/>
            <pc:sldMk cId="1262582156" sldId="439"/>
            <ac:spMk id="90" creationId="{3856904C-EEFA-45B0-A21A-B7F8258E5988}"/>
          </ac:spMkLst>
        </pc:spChg>
        <pc:spChg chg="add del mod">
          <ac:chgData name="신예지" userId="7a4425d1-fcda-4049-acc0-3f74267da841" providerId="ADAL" clId="{867FECC2-7ABD-4240-AE69-7E9D6632ED78}" dt="2021-08-29T03:17:09.410" v="7062"/>
          <ac:spMkLst>
            <pc:docMk/>
            <pc:sldMk cId="1262582156" sldId="439"/>
            <ac:spMk id="91" creationId="{C127EB6D-31D0-4246-AAA4-CC6BDE6175E9}"/>
          </ac:spMkLst>
        </pc:spChg>
        <pc:spChg chg="add del mod">
          <ac:chgData name="신예지" userId="7a4425d1-fcda-4049-acc0-3f74267da841" providerId="ADAL" clId="{867FECC2-7ABD-4240-AE69-7E9D6632ED78}" dt="2021-08-29T03:21:41.504" v="7116" actId="478"/>
          <ac:spMkLst>
            <pc:docMk/>
            <pc:sldMk cId="1262582156" sldId="439"/>
            <ac:spMk id="93" creationId="{486072BA-45CB-4D9D-A9A2-10752CA8940B}"/>
          </ac:spMkLst>
        </pc:spChg>
        <pc:spChg chg="add del mod">
          <ac:chgData name="신예지" userId="7a4425d1-fcda-4049-acc0-3f74267da841" providerId="ADAL" clId="{867FECC2-7ABD-4240-AE69-7E9D6632ED78}" dt="2021-08-29T03:21:41.504" v="7116" actId="478"/>
          <ac:spMkLst>
            <pc:docMk/>
            <pc:sldMk cId="1262582156" sldId="439"/>
            <ac:spMk id="95" creationId="{3C3C38E9-A994-4EF6-BDA0-62416090D08C}"/>
          </ac:spMkLst>
        </pc:spChg>
        <pc:spChg chg="add del mod">
          <ac:chgData name="신예지" userId="7a4425d1-fcda-4049-acc0-3f74267da841" providerId="ADAL" clId="{867FECC2-7ABD-4240-AE69-7E9D6632ED78}" dt="2021-08-29T03:21:41.504" v="7116" actId="478"/>
          <ac:spMkLst>
            <pc:docMk/>
            <pc:sldMk cId="1262582156" sldId="439"/>
            <ac:spMk id="97" creationId="{E6D38A49-9D32-4CAB-B68B-5C927A7613F3}"/>
          </ac:spMkLst>
        </pc:spChg>
        <pc:grpChg chg="add del mod">
          <ac:chgData name="신예지" userId="7a4425d1-fcda-4049-acc0-3f74267da841" providerId="ADAL" clId="{867FECC2-7ABD-4240-AE69-7E9D6632ED78}" dt="2021-08-29T01:15:47.545" v="4890" actId="478"/>
          <ac:grpSpMkLst>
            <pc:docMk/>
            <pc:sldMk cId="1262582156" sldId="439"/>
            <ac:grpSpMk id="59" creationId="{C5E5DB66-15CA-4986-93AF-35EACF003D74}"/>
          </ac:grpSpMkLst>
        </pc:grpChg>
        <pc:grpChg chg="add mod">
          <ac:chgData name="신예지" userId="7a4425d1-fcda-4049-acc0-3f74267da841" providerId="ADAL" clId="{867FECC2-7ABD-4240-AE69-7E9D6632ED78}" dt="2021-08-29T00:05:29.784" v="4048"/>
          <ac:grpSpMkLst>
            <pc:docMk/>
            <pc:sldMk cId="1262582156" sldId="439"/>
            <ac:grpSpMk id="60" creationId="{F79C4B97-FDA0-41BB-A148-D08EDC369A8C}"/>
          </ac:grpSpMkLst>
        </pc:grpChg>
        <pc:picChg chg="add del mod">
          <ac:chgData name="신예지" userId="7a4425d1-fcda-4049-acc0-3f74267da841" providerId="ADAL" clId="{867FECC2-7ABD-4240-AE69-7E9D6632ED78}" dt="2021-08-28T23:10:11.705" v="3102" actId="478"/>
          <ac:picMkLst>
            <pc:docMk/>
            <pc:sldMk cId="1262582156" sldId="439"/>
            <ac:picMk id="5" creationId="{B97DAFBA-07F4-4715-918D-FC4F69165E30}"/>
          </ac:picMkLst>
        </pc:picChg>
        <pc:picChg chg="add del mod">
          <ac:chgData name="신예지" userId="7a4425d1-fcda-4049-acc0-3f74267da841" providerId="ADAL" clId="{867FECC2-7ABD-4240-AE69-7E9D6632ED78}" dt="2021-08-28T23:10:12.238" v="3103" actId="478"/>
          <ac:picMkLst>
            <pc:docMk/>
            <pc:sldMk cId="1262582156" sldId="439"/>
            <ac:picMk id="7" creationId="{F7B580A5-CBF2-421D-804C-37303118A0D3}"/>
          </ac:picMkLst>
        </pc:picChg>
        <pc:picChg chg="add del mod">
          <ac:chgData name="신예지" userId="7a4425d1-fcda-4049-acc0-3f74267da841" providerId="ADAL" clId="{867FECC2-7ABD-4240-AE69-7E9D6632ED78}" dt="2021-08-28T23:10:10.051" v="3100" actId="478"/>
          <ac:picMkLst>
            <pc:docMk/>
            <pc:sldMk cId="1262582156" sldId="439"/>
            <ac:picMk id="9" creationId="{A9B588A3-6F1F-4AE3-8BFA-37156198498E}"/>
          </ac:picMkLst>
        </pc:picChg>
        <pc:picChg chg="add del mod">
          <ac:chgData name="신예지" userId="7a4425d1-fcda-4049-acc0-3f74267da841" providerId="ADAL" clId="{867FECC2-7ABD-4240-AE69-7E9D6632ED78}" dt="2021-08-28T22:56:29.675" v="3065" actId="21"/>
          <ac:picMkLst>
            <pc:docMk/>
            <pc:sldMk cId="1262582156" sldId="439"/>
            <ac:picMk id="11" creationId="{440B4CEC-0D03-4394-AEAE-571CC0FC3AC3}"/>
          </ac:picMkLst>
        </pc:picChg>
        <pc:picChg chg="add del mod">
          <ac:chgData name="신예지" userId="7a4425d1-fcda-4049-acc0-3f74267da841" providerId="ADAL" clId="{867FECC2-7ABD-4240-AE69-7E9D6632ED78}" dt="2021-08-28T23:10:10.973" v="3101" actId="478"/>
          <ac:picMkLst>
            <pc:docMk/>
            <pc:sldMk cId="1262582156" sldId="439"/>
            <ac:picMk id="13" creationId="{3162A1AD-3CCB-4777-9F7F-7EAD2E111353}"/>
          </ac:picMkLst>
        </pc:picChg>
        <pc:picChg chg="add del mod">
          <ac:chgData name="신예지" userId="7a4425d1-fcda-4049-acc0-3f74267da841" providerId="ADAL" clId="{867FECC2-7ABD-4240-AE69-7E9D6632ED78}" dt="2021-08-29T03:16:13.597" v="7047" actId="21"/>
          <ac:picMkLst>
            <pc:docMk/>
            <pc:sldMk cId="1262582156" sldId="439"/>
            <ac:picMk id="15" creationId="{16487750-836E-400C-A749-6115F9858813}"/>
          </ac:picMkLst>
        </pc:picChg>
        <pc:picChg chg="add del mod">
          <ac:chgData name="신예지" userId="7a4425d1-fcda-4049-acc0-3f74267da841" providerId="ADAL" clId="{867FECC2-7ABD-4240-AE69-7E9D6632ED78}" dt="2021-08-29T01:17:32.507" v="4894" actId="478"/>
          <ac:picMkLst>
            <pc:docMk/>
            <pc:sldMk cId="1262582156" sldId="439"/>
            <ac:picMk id="17" creationId="{F07C06B7-A012-4443-A8F1-B1F8013BDA83}"/>
          </ac:picMkLst>
        </pc:picChg>
        <pc:picChg chg="add mod">
          <ac:chgData name="신예지" userId="7a4425d1-fcda-4049-acc0-3f74267da841" providerId="ADAL" clId="{867FECC2-7ABD-4240-AE69-7E9D6632ED78}" dt="2021-08-28T23:23:25.156" v="3214" actId="164"/>
          <ac:picMkLst>
            <pc:docMk/>
            <pc:sldMk cId="1262582156" sldId="439"/>
            <ac:picMk id="19" creationId="{75B96CE9-3E76-4EED-AD1D-408A29D6D156}"/>
          </ac:picMkLst>
        </pc:picChg>
        <pc:picChg chg="add del mod">
          <ac:chgData name="신예지" userId="7a4425d1-fcda-4049-acc0-3f74267da841" providerId="ADAL" clId="{867FECC2-7ABD-4240-AE69-7E9D6632ED78}" dt="2021-08-29T01:15:43.643" v="4888" actId="478"/>
          <ac:picMkLst>
            <pc:docMk/>
            <pc:sldMk cId="1262582156" sldId="439"/>
            <ac:picMk id="21" creationId="{3A3E5FD4-CACD-4933-8BCB-4196EDF3CD74}"/>
          </ac:picMkLst>
        </pc:picChg>
        <pc:picChg chg="add del mod">
          <ac:chgData name="신예지" userId="7a4425d1-fcda-4049-acc0-3f74267da841" providerId="ADAL" clId="{867FECC2-7ABD-4240-AE69-7E9D6632ED78}" dt="2021-08-29T01:15:41.864" v="4885" actId="478"/>
          <ac:picMkLst>
            <pc:docMk/>
            <pc:sldMk cId="1262582156" sldId="439"/>
            <ac:picMk id="23" creationId="{CBADF79D-E8E6-4D8D-B35E-2E214461EA3B}"/>
          </ac:picMkLst>
        </pc:picChg>
        <pc:picChg chg="add del mod">
          <ac:chgData name="신예지" userId="7a4425d1-fcda-4049-acc0-3f74267da841" providerId="ADAL" clId="{867FECC2-7ABD-4240-AE69-7E9D6632ED78}" dt="2021-08-28T23:17:53.102" v="3167" actId="478"/>
          <ac:picMkLst>
            <pc:docMk/>
            <pc:sldMk cId="1262582156" sldId="439"/>
            <ac:picMk id="25" creationId="{B654ADCE-F0BC-4952-A080-89AE14C09CBF}"/>
          </ac:picMkLst>
        </pc:picChg>
        <pc:picChg chg="add del mod">
          <ac:chgData name="신예지" userId="7a4425d1-fcda-4049-acc0-3f74267da841" providerId="ADAL" clId="{867FECC2-7ABD-4240-AE69-7E9D6632ED78}" dt="2021-08-29T03:16:13.597" v="7047" actId="21"/>
          <ac:picMkLst>
            <pc:docMk/>
            <pc:sldMk cId="1262582156" sldId="439"/>
            <ac:picMk id="29" creationId="{AE8F665A-C560-42A5-AB59-1DAFE814FA65}"/>
          </ac:picMkLst>
        </pc:picChg>
        <pc:picChg chg="add del mod">
          <ac:chgData name="신예지" userId="7a4425d1-fcda-4049-acc0-3f74267da841" providerId="ADAL" clId="{867FECC2-7ABD-4240-AE69-7E9D6632ED78}" dt="2021-08-29T03:16:13.597" v="7047" actId="21"/>
          <ac:picMkLst>
            <pc:docMk/>
            <pc:sldMk cId="1262582156" sldId="439"/>
            <ac:picMk id="31" creationId="{BB4961AA-103B-4BC8-AFE5-D0132D24D73F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35" creationId="{A831B24B-E79E-4A9C-B19A-349754D9C94F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36" creationId="{0516172C-414E-4B9B-A70C-F6616BCDACF0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37" creationId="{64D5ABBB-1DF5-4E13-BA22-80B25CF93775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41" creationId="{71107CC7-6E3C-464B-B3E5-9A12B16398F4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42" creationId="{29DB8B01-16EC-46A3-BF1E-43881DDA4239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43" creationId="{822730BA-E97E-43FA-A72D-EC07F796A794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47" creationId="{9ACF20AE-9926-449B-8AA3-43F909E0946A}"/>
          </ac:picMkLst>
        </pc:picChg>
        <pc:picChg chg="add del mod">
          <ac:chgData name="신예지" userId="7a4425d1-fcda-4049-acc0-3f74267da841" providerId="ADAL" clId="{867FECC2-7ABD-4240-AE69-7E9D6632ED78}" dt="2021-08-28T23:18:41.929" v="3178" actId="478"/>
          <ac:picMkLst>
            <pc:docMk/>
            <pc:sldMk cId="1262582156" sldId="439"/>
            <ac:picMk id="47" creationId="{9F7CDD86-94C8-482F-AAB6-FC54757599FE}"/>
          </ac:picMkLst>
        </pc:picChg>
        <pc:picChg chg="add del mod">
          <ac:chgData name="신예지" userId="7a4425d1-fcda-4049-acc0-3f74267da841" providerId="ADAL" clId="{867FECC2-7ABD-4240-AE69-7E9D6632ED78}" dt="2021-08-28T23:18:41.929" v="3178" actId="478"/>
          <ac:picMkLst>
            <pc:docMk/>
            <pc:sldMk cId="1262582156" sldId="439"/>
            <ac:picMk id="48" creationId="{52E3C6E9-6302-4F61-B5D3-DB094095BCAC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48" creationId="{EB597459-E07C-4787-9FE4-9BF03AFB2E5A}"/>
          </ac:picMkLst>
        </pc:picChg>
        <pc:picChg chg="add del mod">
          <ac:chgData name="신예지" userId="7a4425d1-fcda-4049-acc0-3f74267da841" providerId="ADAL" clId="{867FECC2-7ABD-4240-AE69-7E9D6632ED78}" dt="2021-08-28T23:18:41.929" v="3178" actId="478"/>
          <ac:picMkLst>
            <pc:docMk/>
            <pc:sldMk cId="1262582156" sldId="439"/>
            <ac:picMk id="49" creationId="{64617912-1D18-43CC-896D-9F483C6AA24D}"/>
          </ac:picMkLst>
        </pc:picChg>
        <pc:picChg chg="add mod">
          <ac:chgData name="신예지" userId="7a4425d1-fcda-4049-acc0-3f74267da841" providerId="ADAL" clId="{867FECC2-7ABD-4240-AE69-7E9D6632ED78}" dt="2021-08-29T03:18:47.184" v="7089" actId="1076"/>
          <ac:picMkLst>
            <pc:docMk/>
            <pc:sldMk cId="1262582156" sldId="439"/>
            <ac:picMk id="49" creationId="{69049DB9-6655-44CA-981D-3D9C3EF77214}"/>
          </ac:picMkLst>
        </pc:picChg>
        <pc:picChg chg="add del mod">
          <ac:chgData name="신예지" userId="7a4425d1-fcda-4049-acc0-3f74267da841" providerId="ADAL" clId="{867FECC2-7ABD-4240-AE69-7E9D6632ED78}" dt="2021-08-29T01:17:17.043" v="4893"/>
          <ac:picMkLst>
            <pc:docMk/>
            <pc:sldMk cId="1262582156" sldId="439"/>
            <ac:picMk id="50" creationId="{212C2123-214E-49E9-AC4B-9889053D1879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53" creationId="{1794AFD9-1EF0-4DBD-A1FA-9A0C5C3456D9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54" creationId="{3FB2D4F3-9451-4B4E-9E49-36B57826C6DE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55" creationId="{A2C2CA27-CF2D-4B82-BCCC-585AAD5CAFA3}"/>
          </ac:picMkLst>
        </pc:picChg>
        <pc:picChg chg="mod">
          <ac:chgData name="신예지" userId="7a4425d1-fcda-4049-acc0-3f74267da841" providerId="ADAL" clId="{867FECC2-7ABD-4240-AE69-7E9D6632ED78}" dt="2021-08-29T00:05:29.784" v="4048"/>
          <ac:picMkLst>
            <pc:docMk/>
            <pc:sldMk cId="1262582156" sldId="439"/>
            <ac:picMk id="61" creationId="{C9812F60-207F-4107-AF9F-6F6AEEC8BE2A}"/>
          </ac:picMkLst>
        </pc:picChg>
        <pc:picChg chg="mod">
          <ac:chgData name="신예지" userId="7a4425d1-fcda-4049-acc0-3f74267da841" providerId="ADAL" clId="{867FECC2-7ABD-4240-AE69-7E9D6632ED78}" dt="2021-08-29T00:05:29.784" v="4048"/>
          <ac:picMkLst>
            <pc:docMk/>
            <pc:sldMk cId="1262582156" sldId="439"/>
            <ac:picMk id="62" creationId="{E386B84E-0C9F-4FF2-B4D8-23CD1772B36D}"/>
          </ac:picMkLst>
        </pc:picChg>
        <pc:picChg chg="mod">
          <ac:chgData name="신예지" userId="7a4425d1-fcda-4049-acc0-3f74267da841" providerId="ADAL" clId="{867FECC2-7ABD-4240-AE69-7E9D6632ED78}" dt="2021-08-29T00:05:29.784" v="4048"/>
          <ac:picMkLst>
            <pc:docMk/>
            <pc:sldMk cId="1262582156" sldId="439"/>
            <ac:picMk id="63" creationId="{EA1FA2F1-54FC-46FA-9E74-3B158D564128}"/>
          </ac:picMkLst>
        </pc:picChg>
        <pc:picChg chg="add mod">
          <ac:chgData name="신예지" userId="7a4425d1-fcda-4049-acc0-3f74267da841" providerId="ADAL" clId="{867FECC2-7ABD-4240-AE69-7E9D6632ED78}" dt="2021-08-29T03:10:49.884" v="6944" actId="571"/>
          <ac:picMkLst>
            <pc:docMk/>
            <pc:sldMk cId="1262582156" sldId="439"/>
            <ac:picMk id="71" creationId="{DD9E5BD8-FE61-4071-B16D-1A211307BEB2}"/>
          </ac:picMkLst>
        </pc:picChg>
        <pc:picChg chg="add mod">
          <ac:chgData name="신예지" userId="7a4425d1-fcda-4049-acc0-3f74267da841" providerId="ADAL" clId="{867FECC2-7ABD-4240-AE69-7E9D6632ED78}" dt="2021-08-29T03:10:49.884" v="6944" actId="571"/>
          <ac:picMkLst>
            <pc:docMk/>
            <pc:sldMk cId="1262582156" sldId="439"/>
            <ac:picMk id="72" creationId="{2B913204-B329-4AFF-82D4-D25ABE8E167C}"/>
          </ac:picMkLst>
        </pc:picChg>
        <pc:picChg chg="add mod">
          <ac:chgData name="신예지" userId="7a4425d1-fcda-4049-acc0-3f74267da841" providerId="ADAL" clId="{867FECC2-7ABD-4240-AE69-7E9D6632ED78}" dt="2021-08-29T03:10:49.884" v="6944" actId="571"/>
          <ac:picMkLst>
            <pc:docMk/>
            <pc:sldMk cId="1262582156" sldId="439"/>
            <ac:picMk id="73" creationId="{A3D6889D-4001-4C76-B67D-73BBE504FDF4}"/>
          </ac:picMkLst>
        </pc:picChg>
        <pc:picChg chg="add del mod">
          <ac:chgData name="신예지" userId="7a4425d1-fcda-4049-acc0-3f74267da841" providerId="ADAL" clId="{867FECC2-7ABD-4240-AE69-7E9D6632ED78}" dt="2021-08-29T03:16:15.540" v="7049" actId="21"/>
          <ac:picMkLst>
            <pc:docMk/>
            <pc:sldMk cId="1262582156" sldId="439"/>
            <ac:picMk id="77" creationId="{36FE4EB4-7132-4446-A514-5B27336F106D}"/>
          </ac:picMkLst>
        </pc:picChg>
        <pc:picChg chg="add del mod">
          <ac:chgData name="신예지" userId="7a4425d1-fcda-4049-acc0-3f74267da841" providerId="ADAL" clId="{867FECC2-7ABD-4240-AE69-7E9D6632ED78}" dt="2021-08-29T03:16:15.540" v="7049" actId="21"/>
          <ac:picMkLst>
            <pc:docMk/>
            <pc:sldMk cId="1262582156" sldId="439"/>
            <ac:picMk id="78" creationId="{28B1359C-C04D-4EAB-9E07-DAE2C7A72ED4}"/>
          </ac:picMkLst>
        </pc:picChg>
        <pc:picChg chg="add del mod">
          <ac:chgData name="신예지" userId="7a4425d1-fcda-4049-acc0-3f74267da841" providerId="ADAL" clId="{867FECC2-7ABD-4240-AE69-7E9D6632ED78}" dt="2021-08-29T03:16:15.540" v="7049" actId="21"/>
          <ac:picMkLst>
            <pc:docMk/>
            <pc:sldMk cId="1262582156" sldId="439"/>
            <ac:picMk id="79" creationId="{88DA54E5-51A4-4382-AD30-DC7698FD477A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83" creationId="{5F1A980A-88C6-4688-99EF-27DB43FC798C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84" creationId="{DD7D4B5A-FEB2-4194-A0AC-5005E8F159D3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85" creationId="{D4769825-2561-495B-87E6-2AC8688CFA30}"/>
          </ac:picMkLst>
        </pc:picChg>
        <pc:picChg chg="add del mod">
          <ac:chgData name="신예지" userId="7a4425d1-fcda-4049-acc0-3f74267da841" providerId="ADAL" clId="{867FECC2-7ABD-4240-AE69-7E9D6632ED78}" dt="2021-08-29T03:21:41.504" v="7116" actId="478"/>
          <ac:picMkLst>
            <pc:docMk/>
            <pc:sldMk cId="1262582156" sldId="439"/>
            <ac:picMk id="92" creationId="{9D574B0B-4018-4A72-BE28-EB216796BDA8}"/>
          </ac:picMkLst>
        </pc:picChg>
        <pc:picChg chg="add del mod">
          <ac:chgData name="신예지" userId="7a4425d1-fcda-4049-acc0-3f74267da841" providerId="ADAL" clId="{867FECC2-7ABD-4240-AE69-7E9D6632ED78}" dt="2021-08-29T03:21:41.504" v="7116" actId="478"/>
          <ac:picMkLst>
            <pc:docMk/>
            <pc:sldMk cId="1262582156" sldId="439"/>
            <ac:picMk id="94" creationId="{1BA065F3-C707-4DFC-A24E-4DC74B270DBE}"/>
          </ac:picMkLst>
        </pc:picChg>
        <pc:picChg chg="add del mod">
          <ac:chgData name="신예지" userId="7a4425d1-fcda-4049-acc0-3f74267da841" providerId="ADAL" clId="{867FECC2-7ABD-4240-AE69-7E9D6632ED78}" dt="2021-08-29T03:21:41.504" v="7116" actId="478"/>
          <ac:picMkLst>
            <pc:docMk/>
            <pc:sldMk cId="1262582156" sldId="439"/>
            <ac:picMk id="96" creationId="{1DF266B0-5242-48F4-9D57-1CD64D405DEC}"/>
          </ac:picMkLst>
        </pc:picChg>
        <pc:picChg chg="add mod">
          <ac:chgData name="신예지" userId="7a4425d1-fcda-4049-acc0-3f74267da841" providerId="ADAL" clId="{867FECC2-7ABD-4240-AE69-7E9D6632ED78}" dt="2021-08-29T03:17:48.199" v="7077" actId="1036"/>
          <ac:picMkLst>
            <pc:docMk/>
            <pc:sldMk cId="1262582156" sldId="439"/>
            <ac:picMk id="1026" creationId="{4DCA7F67-06DD-4F5C-81C3-D0F25DEBFB04}"/>
          </ac:picMkLst>
        </pc:picChg>
        <pc:picChg chg="add del mod">
          <ac:chgData name="신예지" userId="7a4425d1-fcda-4049-acc0-3f74267da841" providerId="ADAL" clId="{867FECC2-7ABD-4240-AE69-7E9D6632ED78}" dt="2021-08-29T03:10:52.213" v="6953"/>
          <ac:picMkLst>
            <pc:docMk/>
            <pc:sldMk cId="1262582156" sldId="439"/>
            <ac:picMk id="1028" creationId="{DDA9CE18-A58F-481E-B709-A18DCF091378}"/>
          </ac:picMkLst>
        </pc:picChg>
        <pc:cxnChg chg="add mod">
          <ac:chgData name="신예지" userId="7a4425d1-fcda-4049-acc0-3f74267da841" providerId="ADAL" clId="{867FECC2-7ABD-4240-AE69-7E9D6632ED78}" dt="2021-08-28T23:23:25.156" v="3214" actId="164"/>
          <ac:cxnSpMkLst>
            <pc:docMk/>
            <pc:sldMk cId="1262582156" sldId="439"/>
            <ac:cxnSpMk id="27" creationId="{511436E6-6856-4728-8528-CECBE313B5A2}"/>
          </ac:cxnSpMkLst>
        </pc:cxnChg>
        <pc:cxnChg chg="add del mod ord">
          <ac:chgData name="신예지" userId="7a4425d1-fcda-4049-acc0-3f74267da841" providerId="ADAL" clId="{867FECC2-7ABD-4240-AE69-7E9D6632ED78}" dt="2021-08-29T03:19:16.491" v="7094" actId="167"/>
          <ac:cxnSpMkLst>
            <pc:docMk/>
            <pc:sldMk cId="1262582156" sldId="439"/>
            <ac:cxnSpMk id="51" creationId="{C747C723-12A7-42BB-8A99-044EB24FC59D}"/>
          </ac:cxnSpMkLst>
        </pc:cxnChg>
      </pc:sldChg>
      <pc:sldChg chg="addSp modSp add del mod ord">
        <pc:chgData name="신예지" userId="7a4425d1-fcda-4049-acc0-3f74267da841" providerId="ADAL" clId="{867FECC2-7ABD-4240-AE69-7E9D6632ED78}" dt="2021-08-29T00:02:53.999" v="4034" actId="47"/>
        <pc:sldMkLst>
          <pc:docMk/>
          <pc:sldMk cId="1360930564" sldId="440"/>
        </pc:sldMkLst>
        <pc:grpChg chg="add mod">
          <ac:chgData name="신예지" userId="7a4425d1-fcda-4049-acc0-3f74267da841" providerId="ADAL" clId="{867FECC2-7ABD-4240-AE69-7E9D6632ED78}" dt="2021-08-28T22:39:38.507" v="2967" actId="1076"/>
          <ac:grpSpMkLst>
            <pc:docMk/>
            <pc:sldMk cId="1360930564" sldId="440"/>
            <ac:grpSpMk id="4" creationId="{B794D85F-E562-42ED-A839-868B3DC40D24}"/>
          </ac:grpSpMkLst>
        </pc:grpChg>
        <pc:picChg chg="add mod modCrop">
          <ac:chgData name="신예지" userId="7a4425d1-fcda-4049-acc0-3f74267da841" providerId="ADAL" clId="{867FECC2-7ABD-4240-AE69-7E9D6632ED78}" dt="2021-08-28T22:38:03.583" v="2960" actId="2085"/>
          <ac:picMkLst>
            <pc:docMk/>
            <pc:sldMk cId="1360930564" sldId="440"/>
            <ac:picMk id="2" creationId="{2B6D946E-1473-4D03-A25F-2F5A30BF11B4}"/>
          </ac:picMkLst>
        </pc:picChg>
        <pc:picChg chg="add mod modCrop">
          <ac:chgData name="신예지" userId="7a4425d1-fcda-4049-acc0-3f74267da841" providerId="ADAL" clId="{867FECC2-7ABD-4240-AE69-7E9D6632ED78}" dt="2021-08-28T22:38:03.583" v="2960" actId="2085"/>
          <ac:picMkLst>
            <pc:docMk/>
            <pc:sldMk cId="1360930564" sldId="440"/>
            <ac:picMk id="3" creationId="{C8B9D8CD-72B0-49A3-B49D-697DCB33A944}"/>
          </ac:picMkLst>
        </pc:picChg>
      </pc:sldChg>
      <pc:sldChg chg="addSp delSp modSp add del mod ord modAnim">
        <pc:chgData name="신예지" userId="7a4425d1-fcda-4049-acc0-3f74267da841" providerId="ADAL" clId="{867FECC2-7ABD-4240-AE69-7E9D6632ED78}" dt="2021-08-29T00:37:03.869" v="4478" actId="47"/>
        <pc:sldMkLst>
          <pc:docMk/>
          <pc:sldMk cId="3450478930" sldId="441"/>
        </pc:sldMkLst>
        <pc:spChg chg="add mod">
          <ac:chgData name="신예지" userId="7a4425d1-fcda-4049-acc0-3f74267da841" providerId="ADAL" clId="{867FECC2-7ABD-4240-AE69-7E9D6632ED78}" dt="2021-08-28T23:21:24.974" v="3190"/>
          <ac:spMkLst>
            <pc:docMk/>
            <pc:sldMk cId="3450478930" sldId="441"/>
            <ac:spMk id="2" creationId="{4C720642-FB6E-4F78-943E-62A9997071F4}"/>
          </ac:spMkLst>
        </pc:spChg>
        <pc:spChg chg="mod">
          <ac:chgData name="신예지" userId="7a4425d1-fcda-4049-acc0-3f74267da841" providerId="ADAL" clId="{867FECC2-7ABD-4240-AE69-7E9D6632ED78}" dt="2021-08-28T23:21:24.974" v="3190"/>
          <ac:spMkLst>
            <pc:docMk/>
            <pc:sldMk cId="3450478930" sldId="441"/>
            <ac:spMk id="4" creationId="{0863DFCC-82F0-4C62-8F4D-BB48AD30D8FA}"/>
          </ac:spMkLst>
        </pc:spChg>
        <pc:spChg chg="mod">
          <ac:chgData name="신예지" userId="7a4425d1-fcda-4049-acc0-3f74267da841" providerId="ADAL" clId="{867FECC2-7ABD-4240-AE69-7E9D6632ED78}" dt="2021-08-28T23:21:24.974" v="3190"/>
          <ac:spMkLst>
            <pc:docMk/>
            <pc:sldMk cId="3450478930" sldId="441"/>
            <ac:spMk id="5" creationId="{3CE79684-2348-4612-B771-CCA6BA51EC7A}"/>
          </ac:spMkLst>
        </pc:spChg>
        <pc:spChg chg="mod">
          <ac:chgData name="신예지" userId="7a4425d1-fcda-4049-acc0-3f74267da841" providerId="ADAL" clId="{867FECC2-7ABD-4240-AE69-7E9D6632ED78}" dt="2021-08-28T23:21:24.974" v="3190"/>
          <ac:spMkLst>
            <pc:docMk/>
            <pc:sldMk cId="3450478930" sldId="441"/>
            <ac:spMk id="7" creationId="{DC24CBBC-BB2A-4461-A781-031564D0B44B}"/>
          </ac:spMkLst>
        </pc:spChg>
        <pc:spChg chg="mod">
          <ac:chgData name="신예지" userId="7a4425d1-fcda-4049-acc0-3f74267da841" providerId="ADAL" clId="{867FECC2-7ABD-4240-AE69-7E9D6632ED78}" dt="2021-08-28T23:21:24.974" v="3190"/>
          <ac:spMkLst>
            <pc:docMk/>
            <pc:sldMk cId="3450478930" sldId="441"/>
            <ac:spMk id="8" creationId="{47D53879-107B-4FFE-BD5A-5D744363BE70}"/>
          </ac:spMkLst>
        </pc:spChg>
        <pc:grpChg chg="add mod">
          <ac:chgData name="신예지" userId="7a4425d1-fcda-4049-acc0-3f74267da841" providerId="ADAL" clId="{867FECC2-7ABD-4240-AE69-7E9D6632ED78}" dt="2021-08-28T23:21:24.974" v="3190"/>
          <ac:grpSpMkLst>
            <pc:docMk/>
            <pc:sldMk cId="3450478930" sldId="441"/>
            <ac:grpSpMk id="3" creationId="{9ABF5451-2CE5-4121-9399-EBDB534158A9}"/>
          </ac:grpSpMkLst>
        </pc:grpChg>
        <pc:grpChg chg="add mod">
          <ac:chgData name="신예지" userId="7a4425d1-fcda-4049-acc0-3f74267da841" providerId="ADAL" clId="{867FECC2-7ABD-4240-AE69-7E9D6632ED78}" dt="2021-08-28T23:21:24.974" v="3190"/>
          <ac:grpSpMkLst>
            <pc:docMk/>
            <pc:sldMk cId="3450478930" sldId="441"/>
            <ac:grpSpMk id="6" creationId="{4101B0F2-F3C0-4978-8E8C-69BF6CE12C28}"/>
          </ac:grpSpMkLst>
        </pc:grpChg>
        <pc:grpChg chg="add del mod">
          <ac:chgData name="신예지" userId="7a4425d1-fcda-4049-acc0-3f74267da841" providerId="ADAL" clId="{867FECC2-7ABD-4240-AE69-7E9D6632ED78}" dt="2021-08-28T23:21:33.713" v="3191" actId="478"/>
          <ac:grpSpMkLst>
            <pc:docMk/>
            <pc:sldMk cId="3450478930" sldId="441"/>
            <ac:grpSpMk id="9" creationId="{46F82753-175C-454E-9008-3463CF0FB4F4}"/>
          </ac:grpSpMkLst>
        </pc:grpChg>
        <pc:picChg chg="mod">
          <ac:chgData name="신예지" userId="7a4425d1-fcda-4049-acc0-3f74267da841" providerId="ADAL" clId="{867FECC2-7ABD-4240-AE69-7E9D6632ED78}" dt="2021-08-28T23:21:24.974" v="3190"/>
          <ac:picMkLst>
            <pc:docMk/>
            <pc:sldMk cId="3450478930" sldId="441"/>
            <ac:picMk id="10" creationId="{D91A9943-6ABC-4DE0-98D9-F5434E8203C4}"/>
          </ac:picMkLst>
        </pc:picChg>
        <pc:picChg chg="mod">
          <ac:chgData name="신예지" userId="7a4425d1-fcda-4049-acc0-3f74267da841" providerId="ADAL" clId="{867FECC2-7ABD-4240-AE69-7E9D6632ED78}" dt="2021-08-28T23:21:24.974" v="3190"/>
          <ac:picMkLst>
            <pc:docMk/>
            <pc:sldMk cId="3450478930" sldId="441"/>
            <ac:picMk id="11" creationId="{CE9EC34E-4007-4767-9BC6-970DF3A1F3C0}"/>
          </ac:picMkLst>
        </pc:picChg>
      </pc:sldChg>
      <pc:sldChg chg="add del">
        <pc:chgData name="신예지" userId="7a4425d1-fcda-4049-acc0-3f74267da841" providerId="ADAL" clId="{867FECC2-7ABD-4240-AE69-7E9D6632ED78}" dt="2021-08-28T22:29:11.783" v="2811" actId="2890"/>
        <pc:sldMkLst>
          <pc:docMk/>
          <pc:sldMk cId="3869406748" sldId="441"/>
        </pc:sldMkLst>
      </pc:sldChg>
      <pc:sldChg chg="addSp delSp modSp add del mod ord modTransition modAnim">
        <pc:chgData name="신예지" userId="7a4425d1-fcda-4049-acc0-3f74267da841" providerId="ADAL" clId="{867FECC2-7ABD-4240-AE69-7E9D6632ED78}" dt="2021-08-29T02:48:08.990" v="6807"/>
        <pc:sldMkLst>
          <pc:docMk/>
          <pc:sldMk cId="1267471096" sldId="442"/>
        </pc:sldMkLst>
        <pc:spChg chg="mod">
          <ac:chgData name="신예지" userId="7a4425d1-fcda-4049-acc0-3f74267da841" providerId="ADAL" clId="{867FECC2-7ABD-4240-AE69-7E9D6632ED78}" dt="2021-08-28T23:30:15.416" v="3412" actId="1038"/>
          <ac:spMkLst>
            <pc:docMk/>
            <pc:sldMk cId="1267471096" sldId="442"/>
            <ac:spMk id="2" creationId="{14EC9399-BCA7-4D43-AC1D-5E721F09D605}"/>
          </ac:spMkLst>
        </pc:spChg>
        <pc:spChg chg="mod">
          <ac:chgData name="신예지" userId="7a4425d1-fcda-4049-acc0-3f74267da841" providerId="ADAL" clId="{867FECC2-7ABD-4240-AE69-7E9D6632ED78}" dt="2021-08-28T23:48:21.131" v="3792" actId="14100"/>
          <ac:spMkLst>
            <pc:docMk/>
            <pc:sldMk cId="1267471096" sldId="442"/>
            <ac:spMk id="4" creationId="{7DA7C3D6-846C-47C1-9C63-5975149E12B4}"/>
          </ac:spMkLst>
        </pc:spChg>
        <pc:spChg chg="mod">
          <ac:chgData name="신예지" userId="7a4425d1-fcda-4049-acc0-3f74267da841" providerId="ADAL" clId="{867FECC2-7ABD-4240-AE69-7E9D6632ED78}" dt="2021-08-28T23:48:21.131" v="3792" actId="14100"/>
          <ac:spMkLst>
            <pc:docMk/>
            <pc:sldMk cId="1267471096" sldId="442"/>
            <ac:spMk id="14" creationId="{AFDA1F05-8AFE-46F1-B6CD-85C14B8489A3}"/>
          </ac:spMkLst>
        </pc:spChg>
        <pc:spChg chg="del mod">
          <ac:chgData name="신예지" userId="7a4425d1-fcda-4049-acc0-3f74267da841" providerId="ADAL" clId="{867FECC2-7ABD-4240-AE69-7E9D6632ED78}" dt="2021-08-28T23:36:35.853" v="3502" actId="478"/>
          <ac:spMkLst>
            <pc:docMk/>
            <pc:sldMk cId="1267471096" sldId="442"/>
            <ac:spMk id="15" creationId="{A3CBD647-B83E-462B-9E61-2BBFF28D660F}"/>
          </ac:spMkLst>
        </pc:spChg>
        <pc:spChg chg="del mod">
          <ac:chgData name="신예지" userId="7a4425d1-fcda-4049-acc0-3f74267da841" providerId="ADAL" clId="{867FECC2-7ABD-4240-AE69-7E9D6632ED78}" dt="2021-08-28T23:36:37.460" v="3503" actId="478"/>
          <ac:spMkLst>
            <pc:docMk/>
            <pc:sldMk cId="1267471096" sldId="442"/>
            <ac:spMk id="16" creationId="{449FF714-91FD-4685-9D8F-102760CC38D4}"/>
          </ac:spMkLst>
        </pc:spChg>
        <pc:spChg chg="mod">
          <ac:chgData name="신예지" userId="7a4425d1-fcda-4049-acc0-3f74267da841" providerId="ADAL" clId="{867FECC2-7ABD-4240-AE69-7E9D6632ED78}" dt="2021-08-28T23:48:28.940" v="3809" actId="1035"/>
          <ac:spMkLst>
            <pc:docMk/>
            <pc:sldMk cId="1267471096" sldId="442"/>
            <ac:spMk id="17" creationId="{BC2D26EB-494A-40C4-92F9-9DF5599B4001}"/>
          </ac:spMkLst>
        </pc:spChg>
        <pc:spChg chg="mod">
          <ac:chgData name="신예지" userId="7a4425d1-fcda-4049-acc0-3f74267da841" providerId="ADAL" clId="{867FECC2-7ABD-4240-AE69-7E9D6632ED78}" dt="2021-08-28T23:48:28.940" v="3809" actId="1035"/>
          <ac:spMkLst>
            <pc:docMk/>
            <pc:sldMk cId="1267471096" sldId="442"/>
            <ac:spMk id="18" creationId="{AB24D902-F39E-4FA8-BCB5-9CDC5C3B7320}"/>
          </ac:spMkLst>
        </pc:spChg>
        <pc:spChg chg="add mod">
          <ac:chgData name="신예지" userId="7a4425d1-fcda-4049-acc0-3f74267da841" providerId="ADAL" clId="{867FECC2-7ABD-4240-AE69-7E9D6632ED78}" dt="2021-08-29T00:04:56.067" v="4037"/>
          <ac:spMkLst>
            <pc:docMk/>
            <pc:sldMk cId="1267471096" sldId="442"/>
            <ac:spMk id="46" creationId="{55D099BD-0597-438E-B594-F3080CB29B22}"/>
          </ac:spMkLst>
        </pc:spChg>
        <pc:grpChg chg="add mod">
          <ac:chgData name="신예지" userId="7a4425d1-fcda-4049-acc0-3f74267da841" providerId="ADAL" clId="{867FECC2-7ABD-4240-AE69-7E9D6632ED78}" dt="2021-08-29T00:05:26.147" v="4047"/>
          <ac:grpSpMkLst>
            <pc:docMk/>
            <pc:sldMk cId="1267471096" sldId="442"/>
            <ac:grpSpMk id="47" creationId="{1FDF3A2E-2302-4F97-A20E-CBC98DDF9D5A}"/>
          </ac:grpSpMkLst>
        </pc:grpChg>
        <pc:picChg chg="add del mod">
          <ac:chgData name="신예지" userId="7a4425d1-fcda-4049-acc0-3f74267da841" providerId="ADAL" clId="{867FECC2-7ABD-4240-AE69-7E9D6632ED78}" dt="2021-08-28T23:42:22.250" v="3569" actId="21"/>
          <ac:picMkLst>
            <pc:docMk/>
            <pc:sldMk cId="1267471096" sldId="442"/>
            <ac:picMk id="19" creationId="{8381A7BA-4F55-4746-8696-D915A52ED566}"/>
          </ac:picMkLst>
        </pc:picChg>
        <pc:picChg chg="add del mod">
          <ac:chgData name="신예지" userId="7a4425d1-fcda-4049-acc0-3f74267da841" providerId="ADAL" clId="{867FECC2-7ABD-4240-AE69-7E9D6632ED78}" dt="2021-08-28T23:42:22.250" v="3569" actId="21"/>
          <ac:picMkLst>
            <pc:docMk/>
            <pc:sldMk cId="1267471096" sldId="442"/>
            <ac:picMk id="20" creationId="{9D9084DA-B4F5-410B-87D9-67743E5D7623}"/>
          </ac:picMkLst>
        </pc:picChg>
        <pc:picChg chg="add del mod">
          <ac:chgData name="신예지" userId="7a4425d1-fcda-4049-acc0-3f74267da841" providerId="ADAL" clId="{867FECC2-7ABD-4240-AE69-7E9D6632ED78}" dt="2021-08-28T23:42:22.250" v="3569" actId="21"/>
          <ac:picMkLst>
            <pc:docMk/>
            <pc:sldMk cId="1267471096" sldId="442"/>
            <ac:picMk id="21" creationId="{6F600ED6-A389-449A-B906-49B2B0C85EA2}"/>
          </ac:picMkLst>
        </pc:picChg>
        <pc:picChg chg="add del mod">
          <ac:chgData name="신예지" userId="7a4425d1-fcda-4049-acc0-3f74267da841" providerId="ADAL" clId="{867FECC2-7ABD-4240-AE69-7E9D6632ED78}" dt="2021-08-28T23:42:22.250" v="3569" actId="21"/>
          <ac:picMkLst>
            <pc:docMk/>
            <pc:sldMk cId="1267471096" sldId="442"/>
            <ac:picMk id="22" creationId="{DF80E9BB-8D19-4D20-94FB-3018E0E134B9}"/>
          </ac:picMkLst>
        </pc:picChg>
        <pc:picChg chg="add del mod">
          <ac:chgData name="신예지" userId="7a4425d1-fcda-4049-acc0-3f74267da841" providerId="ADAL" clId="{867FECC2-7ABD-4240-AE69-7E9D6632ED78}" dt="2021-08-28T23:42:22.250" v="3569" actId="21"/>
          <ac:picMkLst>
            <pc:docMk/>
            <pc:sldMk cId="1267471096" sldId="442"/>
            <ac:picMk id="23" creationId="{63AB192C-0D5A-41E1-92E8-088AAFDD6AC6}"/>
          </ac:picMkLst>
        </pc:picChg>
        <pc:picChg chg="add del mod">
          <ac:chgData name="신예지" userId="7a4425d1-fcda-4049-acc0-3f74267da841" providerId="ADAL" clId="{867FECC2-7ABD-4240-AE69-7E9D6632ED78}" dt="2021-08-28T23:42:22.250" v="3569" actId="21"/>
          <ac:picMkLst>
            <pc:docMk/>
            <pc:sldMk cId="1267471096" sldId="442"/>
            <ac:picMk id="24" creationId="{1E34BE74-E357-49AB-8A90-76E22A8AE783}"/>
          </ac:picMkLst>
        </pc:picChg>
        <pc:picChg chg="add del mod">
          <ac:chgData name="신예지" userId="7a4425d1-fcda-4049-acc0-3f74267da841" providerId="ADAL" clId="{867FECC2-7ABD-4240-AE69-7E9D6632ED78}" dt="2021-08-28T23:42:22.250" v="3569" actId="21"/>
          <ac:picMkLst>
            <pc:docMk/>
            <pc:sldMk cId="1267471096" sldId="442"/>
            <ac:picMk id="25" creationId="{1D1321C4-1C57-48D3-BC19-5CE228D2A77B}"/>
          </ac:picMkLst>
        </pc:picChg>
        <pc:picChg chg="add del mod">
          <ac:chgData name="신예지" userId="7a4425d1-fcda-4049-acc0-3f74267da841" providerId="ADAL" clId="{867FECC2-7ABD-4240-AE69-7E9D6632ED78}" dt="2021-08-28T23:42:22.250" v="3569" actId="21"/>
          <ac:picMkLst>
            <pc:docMk/>
            <pc:sldMk cId="1267471096" sldId="442"/>
            <ac:picMk id="26" creationId="{BE29BCFE-F261-4233-8601-BD9A0B68E425}"/>
          </ac:picMkLst>
        </pc:picChg>
        <pc:picChg chg="add del mod">
          <ac:chgData name="신예지" userId="7a4425d1-fcda-4049-acc0-3f74267da841" providerId="ADAL" clId="{867FECC2-7ABD-4240-AE69-7E9D6632ED78}" dt="2021-08-28T23:42:22.250" v="3569" actId="21"/>
          <ac:picMkLst>
            <pc:docMk/>
            <pc:sldMk cId="1267471096" sldId="442"/>
            <ac:picMk id="27" creationId="{EA3801C1-5988-495A-995C-4EE0BC55BA8F}"/>
          </ac:picMkLst>
        </pc:picChg>
        <pc:picChg chg="add mod">
          <ac:chgData name="신예지" userId="7a4425d1-fcda-4049-acc0-3f74267da841" providerId="ADAL" clId="{867FECC2-7ABD-4240-AE69-7E9D6632ED78}" dt="2021-08-28T23:42:23.792" v="3570"/>
          <ac:picMkLst>
            <pc:docMk/>
            <pc:sldMk cId="1267471096" sldId="442"/>
            <ac:picMk id="28" creationId="{C7D3C65D-EA8F-4353-85A1-90935D0E4C5E}"/>
          </ac:picMkLst>
        </pc:picChg>
        <pc:picChg chg="add mod">
          <ac:chgData name="신예지" userId="7a4425d1-fcda-4049-acc0-3f74267da841" providerId="ADAL" clId="{867FECC2-7ABD-4240-AE69-7E9D6632ED78}" dt="2021-08-28T23:42:41.527" v="3579" actId="1076"/>
          <ac:picMkLst>
            <pc:docMk/>
            <pc:sldMk cId="1267471096" sldId="442"/>
            <ac:picMk id="29" creationId="{98D8BAD2-0AE7-45D5-A8EE-7CD5CE9D286D}"/>
          </ac:picMkLst>
        </pc:picChg>
        <pc:picChg chg="add mod">
          <ac:chgData name="신예지" userId="7a4425d1-fcda-4049-acc0-3f74267da841" providerId="ADAL" clId="{867FECC2-7ABD-4240-AE69-7E9D6632ED78}" dt="2021-08-28T23:42:35.578" v="3575" actId="1076"/>
          <ac:picMkLst>
            <pc:docMk/>
            <pc:sldMk cId="1267471096" sldId="442"/>
            <ac:picMk id="30" creationId="{3B51DC08-3285-4645-845E-3BE0D6BD8916}"/>
          </ac:picMkLst>
        </pc:picChg>
        <pc:picChg chg="add mod">
          <ac:chgData name="신예지" userId="7a4425d1-fcda-4049-acc0-3f74267da841" providerId="ADAL" clId="{867FECC2-7ABD-4240-AE69-7E9D6632ED78}" dt="2021-08-28T23:43:27.953" v="3624" actId="1076"/>
          <ac:picMkLst>
            <pc:docMk/>
            <pc:sldMk cId="1267471096" sldId="442"/>
            <ac:picMk id="31" creationId="{B7E747F4-C7C9-4AD9-9E26-9588B151B2DB}"/>
          </ac:picMkLst>
        </pc:picChg>
        <pc:picChg chg="add mod">
          <ac:chgData name="신예지" userId="7a4425d1-fcda-4049-acc0-3f74267da841" providerId="ADAL" clId="{867FECC2-7ABD-4240-AE69-7E9D6632ED78}" dt="2021-08-28T23:42:37.556" v="3577" actId="1076"/>
          <ac:picMkLst>
            <pc:docMk/>
            <pc:sldMk cId="1267471096" sldId="442"/>
            <ac:picMk id="32" creationId="{3ED15067-43A8-4385-8D50-1830462FD51C}"/>
          </ac:picMkLst>
        </pc:picChg>
        <pc:picChg chg="add mod">
          <ac:chgData name="신예지" userId="7a4425d1-fcda-4049-acc0-3f74267da841" providerId="ADAL" clId="{867FECC2-7ABD-4240-AE69-7E9D6632ED78}" dt="2021-08-28T23:43:23.812" v="3623" actId="1076"/>
          <ac:picMkLst>
            <pc:docMk/>
            <pc:sldMk cId="1267471096" sldId="442"/>
            <ac:picMk id="33" creationId="{B307534C-B664-41DB-8B47-DF10A2B31B36}"/>
          </ac:picMkLst>
        </pc:picChg>
        <pc:picChg chg="add mod">
          <ac:chgData name="신예지" userId="7a4425d1-fcda-4049-acc0-3f74267da841" providerId="ADAL" clId="{867FECC2-7ABD-4240-AE69-7E9D6632ED78}" dt="2021-08-28T23:42:23.792" v="3570"/>
          <ac:picMkLst>
            <pc:docMk/>
            <pc:sldMk cId="1267471096" sldId="442"/>
            <ac:picMk id="34" creationId="{9991AF28-5B5C-4800-94F0-658A6FFD4D3E}"/>
          </ac:picMkLst>
        </pc:picChg>
        <pc:picChg chg="add mod">
          <ac:chgData name="신예지" userId="7a4425d1-fcda-4049-acc0-3f74267da841" providerId="ADAL" clId="{867FECC2-7ABD-4240-AE69-7E9D6632ED78}" dt="2021-08-28T23:42:40.485" v="3578" actId="1076"/>
          <ac:picMkLst>
            <pc:docMk/>
            <pc:sldMk cId="1267471096" sldId="442"/>
            <ac:picMk id="35" creationId="{04735384-8BB6-4C00-9B65-C025A19E985F}"/>
          </ac:picMkLst>
        </pc:picChg>
        <pc:picChg chg="add mod">
          <ac:chgData name="신예지" userId="7a4425d1-fcda-4049-acc0-3f74267da841" providerId="ADAL" clId="{867FECC2-7ABD-4240-AE69-7E9D6632ED78}" dt="2021-08-28T23:43:31.757" v="3629" actId="1076"/>
          <ac:picMkLst>
            <pc:docMk/>
            <pc:sldMk cId="1267471096" sldId="442"/>
            <ac:picMk id="36" creationId="{F835D731-29DF-40B4-A15A-3ED8CE382166}"/>
          </ac:picMkLst>
        </pc:picChg>
        <pc:picChg chg="add mod">
          <ac:chgData name="신예지" userId="7a4425d1-fcda-4049-acc0-3f74267da841" providerId="ADAL" clId="{867FECC2-7ABD-4240-AE69-7E9D6632ED78}" dt="2021-08-28T23:43:28.718" v="3625" actId="1076"/>
          <ac:picMkLst>
            <pc:docMk/>
            <pc:sldMk cId="1267471096" sldId="442"/>
            <ac:picMk id="37" creationId="{7E6C98DB-B83E-48E7-9B4A-17BB4308DB37}"/>
          </ac:picMkLst>
        </pc:picChg>
        <pc:picChg chg="add mod">
          <ac:chgData name="신예지" userId="7a4425d1-fcda-4049-acc0-3f74267da841" providerId="ADAL" clId="{867FECC2-7ABD-4240-AE69-7E9D6632ED78}" dt="2021-08-28T23:43:29.504" v="3626" actId="1076"/>
          <ac:picMkLst>
            <pc:docMk/>
            <pc:sldMk cId="1267471096" sldId="442"/>
            <ac:picMk id="38" creationId="{1C10252A-C84C-4C7F-B4EC-952A5EBD75E7}"/>
          </ac:picMkLst>
        </pc:picChg>
        <pc:picChg chg="add mod">
          <ac:chgData name="신예지" userId="7a4425d1-fcda-4049-acc0-3f74267da841" providerId="ADAL" clId="{867FECC2-7ABD-4240-AE69-7E9D6632ED78}" dt="2021-08-28T23:43:06.382" v="3612" actId="1037"/>
          <ac:picMkLst>
            <pc:docMk/>
            <pc:sldMk cId="1267471096" sldId="442"/>
            <ac:picMk id="39" creationId="{D4FD533B-74F6-4EFE-9010-01E2746137AB}"/>
          </ac:picMkLst>
        </pc:picChg>
        <pc:picChg chg="add mod">
          <ac:chgData name="신예지" userId="7a4425d1-fcda-4049-acc0-3f74267da841" providerId="ADAL" clId="{867FECC2-7ABD-4240-AE69-7E9D6632ED78}" dt="2021-08-28T23:43:16.463" v="3616" actId="1076"/>
          <ac:picMkLst>
            <pc:docMk/>
            <pc:sldMk cId="1267471096" sldId="442"/>
            <ac:picMk id="40" creationId="{CFD67E93-8517-4468-BCA3-E21C9BBA09D7}"/>
          </ac:picMkLst>
        </pc:picChg>
        <pc:picChg chg="add mod">
          <ac:chgData name="신예지" userId="7a4425d1-fcda-4049-acc0-3f74267da841" providerId="ADAL" clId="{867FECC2-7ABD-4240-AE69-7E9D6632ED78}" dt="2021-08-28T23:43:31.161" v="3628" actId="1076"/>
          <ac:picMkLst>
            <pc:docMk/>
            <pc:sldMk cId="1267471096" sldId="442"/>
            <ac:picMk id="41" creationId="{76AED792-FB02-46C6-A193-0E1664A870CF}"/>
          </ac:picMkLst>
        </pc:picChg>
        <pc:picChg chg="add mod">
          <ac:chgData name="신예지" userId="7a4425d1-fcda-4049-acc0-3f74267da841" providerId="ADAL" clId="{867FECC2-7ABD-4240-AE69-7E9D6632ED78}" dt="2021-08-28T23:43:21.654" v="3621" actId="1076"/>
          <ac:picMkLst>
            <pc:docMk/>
            <pc:sldMk cId="1267471096" sldId="442"/>
            <ac:picMk id="42" creationId="{9809807E-144B-4675-BFAB-4E13F351D3DE}"/>
          </ac:picMkLst>
        </pc:picChg>
        <pc:picChg chg="add mod">
          <ac:chgData name="신예지" userId="7a4425d1-fcda-4049-acc0-3f74267da841" providerId="ADAL" clId="{867FECC2-7ABD-4240-AE69-7E9D6632ED78}" dt="2021-08-28T23:43:30.458" v="3627" actId="1076"/>
          <ac:picMkLst>
            <pc:docMk/>
            <pc:sldMk cId="1267471096" sldId="442"/>
            <ac:picMk id="43" creationId="{248B6BC6-2BE7-4108-A26D-5FDF72C01AAF}"/>
          </ac:picMkLst>
        </pc:picChg>
        <pc:picChg chg="add mod">
          <ac:chgData name="신예지" userId="7a4425d1-fcda-4049-acc0-3f74267da841" providerId="ADAL" clId="{867FECC2-7ABD-4240-AE69-7E9D6632ED78}" dt="2021-08-28T23:43:18.588" v="3618" actId="1076"/>
          <ac:picMkLst>
            <pc:docMk/>
            <pc:sldMk cId="1267471096" sldId="442"/>
            <ac:picMk id="44" creationId="{84BFDA9B-18E5-4659-9E2F-351EF8359A3C}"/>
          </ac:picMkLst>
        </pc:picChg>
        <pc:picChg chg="add mod">
          <ac:chgData name="신예지" userId="7a4425d1-fcda-4049-acc0-3f74267da841" providerId="ADAL" clId="{867FECC2-7ABD-4240-AE69-7E9D6632ED78}" dt="2021-08-28T23:43:22.746" v="3622" actId="1076"/>
          <ac:picMkLst>
            <pc:docMk/>
            <pc:sldMk cId="1267471096" sldId="442"/>
            <ac:picMk id="45" creationId="{E270B668-158C-4786-BB4F-106B93A5E925}"/>
          </ac:picMkLst>
        </pc:picChg>
        <pc:picChg chg="mod">
          <ac:chgData name="신예지" userId="7a4425d1-fcda-4049-acc0-3f74267da841" providerId="ADAL" clId="{867FECC2-7ABD-4240-AE69-7E9D6632ED78}" dt="2021-08-29T00:05:26.147" v="4047"/>
          <ac:picMkLst>
            <pc:docMk/>
            <pc:sldMk cId="1267471096" sldId="442"/>
            <ac:picMk id="48" creationId="{1197EBEF-6F09-4415-9B5E-77CACA3A6720}"/>
          </ac:picMkLst>
        </pc:picChg>
        <pc:picChg chg="mod">
          <ac:chgData name="신예지" userId="7a4425d1-fcda-4049-acc0-3f74267da841" providerId="ADAL" clId="{867FECC2-7ABD-4240-AE69-7E9D6632ED78}" dt="2021-08-29T00:05:26.147" v="4047"/>
          <ac:picMkLst>
            <pc:docMk/>
            <pc:sldMk cId="1267471096" sldId="442"/>
            <ac:picMk id="49" creationId="{ECCF7F70-F1D2-43F2-9C6F-E86A7E33BC7E}"/>
          </ac:picMkLst>
        </pc:picChg>
        <pc:picChg chg="mod">
          <ac:chgData name="신예지" userId="7a4425d1-fcda-4049-acc0-3f74267da841" providerId="ADAL" clId="{867FECC2-7ABD-4240-AE69-7E9D6632ED78}" dt="2021-08-29T00:05:26.147" v="4047"/>
          <ac:picMkLst>
            <pc:docMk/>
            <pc:sldMk cId="1267471096" sldId="442"/>
            <ac:picMk id="50" creationId="{D7647DBC-BB0F-4C64-AAA9-97B854CCB6DE}"/>
          </ac:picMkLst>
        </pc:picChg>
      </pc:sldChg>
      <pc:sldChg chg="addSp delSp modSp add mod ord modTransition delAnim">
        <pc:chgData name="신예지" userId="7a4425d1-fcda-4049-acc0-3f74267da841" providerId="ADAL" clId="{867FECC2-7ABD-4240-AE69-7E9D6632ED78}" dt="2021-08-29T02:48:10.489" v="6809"/>
        <pc:sldMkLst>
          <pc:docMk/>
          <pc:sldMk cId="227746622" sldId="443"/>
        </pc:sldMkLst>
        <pc:spChg chg="del">
          <ac:chgData name="신예지" userId="7a4425d1-fcda-4049-acc0-3f74267da841" providerId="ADAL" clId="{867FECC2-7ABD-4240-AE69-7E9D6632ED78}" dt="2021-08-28T23:40:47.950" v="3529" actId="478"/>
          <ac:spMkLst>
            <pc:docMk/>
            <pc:sldMk cId="227746622" sldId="443"/>
            <ac:spMk id="4" creationId="{7DA7C3D6-846C-47C1-9C63-5975149E12B4}"/>
          </ac:spMkLst>
        </pc:spChg>
        <pc:spChg chg="add mod">
          <ac:chgData name="신예지" userId="7a4425d1-fcda-4049-acc0-3f74267da841" providerId="ADAL" clId="{867FECC2-7ABD-4240-AE69-7E9D6632ED78}" dt="2021-08-28T23:48:53.897" v="3811" actId="14100"/>
          <ac:spMkLst>
            <pc:docMk/>
            <pc:sldMk cId="227746622" sldId="443"/>
            <ac:spMk id="5" creationId="{FFB49E8D-3412-4B19-A0FB-BAA4386AC3AE}"/>
          </ac:spMkLst>
        </pc:spChg>
        <pc:spChg chg="del">
          <ac:chgData name="신예지" userId="7a4425d1-fcda-4049-acc0-3f74267da841" providerId="ADAL" clId="{867FECC2-7ABD-4240-AE69-7E9D6632ED78}" dt="2021-08-28T23:40:47.950" v="3529" actId="478"/>
          <ac:spMkLst>
            <pc:docMk/>
            <pc:sldMk cId="227746622" sldId="443"/>
            <ac:spMk id="14" creationId="{AFDA1F05-8AFE-46F1-B6CD-85C14B8489A3}"/>
          </ac:spMkLst>
        </pc:spChg>
        <pc:spChg chg="del">
          <ac:chgData name="신예지" userId="7a4425d1-fcda-4049-acc0-3f74267da841" providerId="ADAL" clId="{867FECC2-7ABD-4240-AE69-7E9D6632ED78}" dt="2021-08-28T23:40:47.950" v="3529" actId="478"/>
          <ac:spMkLst>
            <pc:docMk/>
            <pc:sldMk cId="227746622" sldId="443"/>
            <ac:spMk id="17" creationId="{BC2D26EB-494A-40C4-92F9-9DF5599B4001}"/>
          </ac:spMkLst>
        </pc:spChg>
        <pc:spChg chg="del">
          <ac:chgData name="신예지" userId="7a4425d1-fcda-4049-acc0-3f74267da841" providerId="ADAL" clId="{867FECC2-7ABD-4240-AE69-7E9D6632ED78}" dt="2021-08-28T23:40:47.950" v="3529" actId="478"/>
          <ac:spMkLst>
            <pc:docMk/>
            <pc:sldMk cId="227746622" sldId="443"/>
            <ac:spMk id="18" creationId="{AB24D902-F39E-4FA8-BCB5-9CDC5C3B7320}"/>
          </ac:spMkLst>
        </pc:spChg>
        <pc:spChg chg="add mod">
          <ac:chgData name="신예지" userId="7a4425d1-fcda-4049-acc0-3f74267da841" providerId="ADAL" clId="{867FECC2-7ABD-4240-AE69-7E9D6632ED78}" dt="2021-08-29T00:04:56.928" v="4038"/>
          <ac:spMkLst>
            <pc:docMk/>
            <pc:sldMk cId="227746622" sldId="443"/>
            <ac:spMk id="45" creationId="{1B643A14-26B0-4C39-9035-07A87BA2E1BD}"/>
          </ac:spMkLst>
        </pc:spChg>
        <pc:grpChg chg="add mod">
          <ac:chgData name="신예지" userId="7a4425d1-fcda-4049-acc0-3f74267da841" providerId="ADAL" clId="{867FECC2-7ABD-4240-AE69-7E9D6632ED78}" dt="2021-08-29T00:27:55.703" v="4356"/>
          <ac:grpSpMkLst>
            <pc:docMk/>
            <pc:sldMk cId="227746622" sldId="443"/>
            <ac:grpSpMk id="46" creationId="{3A968AE2-CA06-43F0-8A0F-4FFB2CF3C1F3}"/>
          </ac:grpSpMkLst>
        </pc:grpChg>
        <pc:picChg chg="add del mod">
          <ac:chgData name="신예지" userId="7a4425d1-fcda-4049-acc0-3f74267da841" providerId="ADAL" clId="{867FECC2-7ABD-4240-AE69-7E9D6632ED78}" dt="2021-08-28T23:44:03.014" v="3633" actId="478"/>
          <ac:picMkLst>
            <pc:docMk/>
            <pc:sldMk cId="227746622" sldId="443"/>
            <ac:picMk id="16" creationId="{D82C0C6A-6C31-4B7C-B3A6-A5F383533EEB}"/>
          </ac:picMkLst>
        </pc:picChg>
        <pc:picChg chg="add del mod">
          <ac:chgData name="신예지" userId="7a4425d1-fcda-4049-acc0-3f74267da841" providerId="ADAL" clId="{867FECC2-7ABD-4240-AE69-7E9D6632ED78}" dt="2021-08-28T23:44:07.200" v="3640" actId="478"/>
          <ac:picMkLst>
            <pc:docMk/>
            <pc:sldMk cId="227746622" sldId="443"/>
            <ac:picMk id="19" creationId="{65A8E89E-CC8C-4D48-A77F-59F087E59404}"/>
          </ac:picMkLst>
        </pc:picChg>
        <pc:picChg chg="add del mod">
          <ac:chgData name="신예지" userId="7a4425d1-fcda-4049-acc0-3f74267da841" providerId="ADAL" clId="{867FECC2-7ABD-4240-AE69-7E9D6632ED78}" dt="2021-08-28T23:44:06.740" v="3639" actId="478"/>
          <ac:picMkLst>
            <pc:docMk/>
            <pc:sldMk cId="227746622" sldId="443"/>
            <ac:picMk id="20" creationId="{FE7761D8-551B-491D-A16F-6B7E1BEA36A5}"/>
          </ac:picMkLst>
        </pc:picChg>
        <pc:picChg chg="add del mod">
          <ac:chgData name="신예지" userId="7a4425d1-fcda-4049-acc0-3f74267da841" providerId="ADAL" clId="{867FECC2-7ABD-4240-AE69-7E9D6632ED78}" dt="2021-08-28T23:44:03.915" v="3634" actId="478"/>
          <ac:picMkLst>
            <pc:docMk/>
            <pc:sldMk cId="227746622" sldId="443"/>
            <ac:picMk id="21" creationId="{5894E841-1A4F-4614-A7F4-B4FE491A83A9}"/>
          </ac:picMkLst>
        </pc:picChg>
        <pc:picChg chg="add del mod">
          <ac:chgData name="신예지" userId="7a4425d1-fcda-4049-acc0-3f74267da841" providerId="ADAL" clId="{867FECC2-7ABD-4240-AE69-7E9D6632ED78}" dt="2021-08-28T23:44:04.394" v="3635" actId="478"/>
          <ac:picMkLst>
            <pc:docMk/>
            <pc:sldMk cId="227746622" sldId="443"/>
            <ac:picMk id="22" creationId="{B0DA5B83-AF1A-4425-ADAF-3339B777BFE9}"/>
          </ac:picMkLst>
        </pc:picChg>
        <pc:picChg chg="add del mod">
          <ac:chgData name="신예지" userId="7a4425d1-fcda-4049-acc0-3f74267da841" providerId="ADAL" clId="{867FECC2-7ABD-4240-AE69-7E9D6632ED78}" dt="2021-08-28T23:44:06.102" v="3638" actId="478"/>
          <ac:picMkLst>
            <pc:docMk/>
            <pc:sldMk cId="227746622" sldId="443"/>
            <ac:picMk id="23" creationId="{CBF1E6CE-9CEC-4621-9069-5117F7B6E5EC}"/>
          </ac:picMkLst>
        </pc:picChg>
        <pc:picChg chg="add del mod">
          <ac:chgData name="신예지" userId="7a4425d1-fcda-4049-acc0-3f74267da841" providerId="ADAL" clId="{867FECC2-7ABD-4240-AE69-7E9D6632ED78}" dt="2021-08-28T23:44:07.645" v="3641" actId="478"/>
          <ac:picMkLst>
            <pc:docMk/>
            <pc:sldMk cId="227746622" sldId="443"/>
            <ac:picMk id="24" creationId="{2904A1BF-DF14-4E87-B0F6-2B458616C35F}"/>
          </ac:picMkLst>
        </pc:picChg>
        <pc:picChg chg="add del mod">
          <ac:chgData name="신예지" userId="7a4425d1-fcda-4049-acc0-3f74267da841" providerId="ADAL" clId="{867FECC2-7ABD-4240-AE69-7E9D6632ED78}" dt="2021-08-28T23:44:04.900" v="3636" actId="478"/>
          <ac:picMkLst>
            <pc:docMk/>
            <pc:sldMk cId="227746622" sldId="443"/>
            <ac:picMk id="25" creationId="{44F724AB-02A6-47D0-A12E-B0449F8F16F2}"/>
          </ac:picMkLst>
        </pc:picChg>
        <pc:picChg chg="add del mod">
          <ac:chgData name="신예지" userId="7a4425d1-fcda-4049-acc0-3f74267da841" providerId="ADAL" clId="{867FECC2-7ABD-4240-AE69-7E9D6632ED78}" dt="2021-08-28T23:44:05.471" v="3637" actId="478"/>
          <ac:picMkLst>
            <pc:docMk/>
            <pc:sldMk cId="227746622" sldId="443"/>
            <ac:picMk id="26" creationId="{4D1D6B02-FDA5-42E7-B9A4-EC9E4030F025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27" creationId="{8D5B362F-5B99-4A2D-9CE4-480831169D68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28" creationId="{C8C56538-955D-4BA2-B157-C7A73EFFF598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29" creationId="{9ADB9C51-6C35-4379-BB22-2BEF342A6C85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0" creationId="{E101D13B-F433-4D98-845D-2F28C4833A59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1" creationId="{E2FB358B-E493-4CA1-8068-ACB00BC7759E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2" creationId="{23738F72-6FA5-4CFA-9C89-6A8B81974B10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3" creationId="{7F7BA260-7A74-4141-97C9-9ADB646015C3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4" creationId="{6B21C21A-FAE4-4AB9-95E8-20BDCB44EDE2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5" creationId="{E51287E1-5216-4E0C-AA46-A544D513EA09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6" creationId="{8ED7667B-B301-4312-A9F4-49A61205F103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7" creationId="{40C46EA7-C75B-4534-8553-B5EE9718CBE0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8" creationId="{456DB47C-5861-456C-9CD4-B73504DC8F48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39" creationId="{9F0988F9-5188-45E3-982D-CB335758D359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40" creationId="{53C31A5E-8836-4A14-B3F1-67A9B28FDAB7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41" creationId="{6785291B-9DE9-4BF1-BE40-79BED27BB13C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42" creationId="{BB92BEFD-B20C-4A72-A1B1-6BA0AAA9E434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43" creationId="{B80912FB-0F3F-4070-A2FC-12DD85E1EC34}"/>
          </ac:picMkLst>
        </pc:picChg>
        <pc:picChg chg="add mod">
          <ac:chgData name="신예지" userId="7a4425d1-fcda-4049-acc0-3f74267da841" providerId="ADAL" clId="{867FECC2-7ABD-4240-AE69-7E9D6632ED78}" dt="2021-08-28T23:44:08.541" v="3642"/>
          <ac:picMkLst>
            <pc:docMk/>
            <pc:sldMk cId="227746622" sldId="443"/>
            <ac:picMk id="44" creationId="{A1C1FAE5-3799-4C0E-A186-F6C0807CBC1C}"/>
          </ac:picMkLst>
        </pc:picChg>
        <pc:picChg chg="mod">
          <ac:chgData name="신예지" userId="7a4425d1-fcda-4049-acc0-3f74267da841" providerId="ADAL" clId="{867FECC2-7ABD-4240-AE69-7E9D6632ED78}" dt="2021-08-29T00:27:55.703" v="4356"/>
          <ac:picMkLst>
            <pc:docMk/>
            <pc:sldMk cId="227746622" sldId="443"/>
            <ac:picMk id="47" creationId="{077CAC78-8674-4D5F-B68B-0F344A4BA35B}"/>
          </ac:picMkLst>
        </pc:picChg>
        <pc:picChg chg="mod">
          <ac:chgData name="신예지" userId="7a4425d1-fcda-4049-acc0-3f74267da841" providerId="ADAL" clId="{867FECC2-7ABD-4240-AE69-7E9D6632ED78}" dt="2021-08-29T00:27:55.703" v="4356"/>
          <ac:picMkLst>
            <pc:docMk/>
            <pc:sldMk cId="227746622" sldId="443"/>
            <ac:picMk id="48" creationId="{A895CA4D-CBF5-4387-B900-BD40F36714F0}"/>
          </ac:picMkLst>
        </pc:picChg>
        <pc:picChg chg="mod">
          <ac:chgData name="신예지" userId="7a4425d1-fcda-4049-acc0-3f74267da841" providerId="ADAL" clId="{867FECC2-7ABD-4240-AE69-7E9D6632ED78}" dt="2021-08-29T00:27:55.703" v="4356"/>
          <ac:picMkLst>
            <pc:docMk/>
            <pc:sldMk cId="227746622" sldId="443"/>
            <ac:picMk id="49" creationId="{0F067007-E0DC-4ED6-87EA-7EA72C311A53}"/>
          </ac:picMkLst>
        </pc:picChg>
      </pc:sldChg>
      <pc:sldChg chg="addSp delSp modSp add setBg">
        <pc:chgData name="신예지" userId="7a4425d1-fcda-4049-acc0-3f74267da841" providerId="ADAL" clId="{867FECC2-7ABD-4240-AE69-7E9D6632ED78}" dt="2021-08-29T00:43:22.255" v="4603"/>
        <pc:sldMkLst>
          <pc:docMk/>
          <pc:sldMk cId="301701228" sldId="444"/>
        </pc:sldMkLst>
        <pc:grpChg chg="del">
          <ac:chgData name="신예지" userId="7a4425d1-fcda-4049-acc0-3f74267da841" providerId="ADAL" clId="{867FECC2-7ABD-4240-AE69-7E9D6632ED78}" dt="2021-08-29T00:43:21.960" v="4602" actId="478"/>
          <ac:grpSpMkLst>
            <pc:docMk/>
            <pc:sldMk cId="301701228" sldId="444"/>
            <ac:grpSpMk id="41" creationId="{6CDB1CB5-EE91-46E5-824C-245DBD9B5428}"/>
          </ac:grpSpMkLst>
        </pc:grpChg>
        <pc:grpChg chg="add mod">
          <ac:chgData name="신예지" userId="7a4425d1-fcda-4049-acc0-3f74267da841" providerId="ADAL" clId="{867FECC2-7ABD-4240-AE69-7E9D6632ED78}" dt="2021-08-29T00:43:22.255" v="4603"/>
          <ac:grpSpMkLst>
            <pc:docMk/>
            <pc:sldMk cId="301701228" sldId="444"/>
            <ac:grpSpMk id="52" creationId="{0097309F-9DDE-464B-BCE8-3121544C685C}"/>
          </ac:grpSpMkLst>
        </pc:grpChg>
        <pc:picChg chg="mod">
          <ac:chgData name="신예지" userId="7a4425d1-fcda-4049-acc0-3f74267da841" providerId="ADAL" clId="{867FECC2-7ABD-4240-AE69-7E9D6632ED78}" dt="2021-08-29T00:43:22.255" v="4603"/>
          <ac:picMkLst>
            <pc:docMk/>
            <pc:sldMk cId="301701228" sldId="444"/>
            <ac:picMk id="53" creationId="{4F83C2E3-998E-4C6D-B339-C7BD4C63E29F}"/>
          </ac:picMkLst>
        </pc:picChg>
        <pc:picChg chg="mod">
          <ac:chgData name="신예지" userId="7a4425d1-fcda-4049-acc0-3f74267da841" providerId="ADAL" clId="{867FECC2-7ABD-4240-AE69-7E9D6632ED78}" dt="2021-08-29T00:43:22.255" v="4603"/>
          <ac:picMkLst>
            <pc:docMk/>
            <pc:sldMk cId="301701228" sldId="444"/>
            <ac:picMk id="54" creationId="{97F08BB0-BDF8-4359-BEF6-B3C45AFB7C2A}"/>
          </ac:picMkLst>
        </pc:picChg>
        <pc:picChg chg="mod">
          <ac:chgData name="신예지" userId="7a4425d1-fcda-4049-acc0-3f74267da841" providerId="ADAL" clId="{867FECC2-7ABD-4240-AE69-7E9D6632ED78}" dt="2021-08-29T00:43:22.255" v="4603"/>
          <ac:picMkLst>
            <pc:docMk/>
            <pc:sldMk cId="301701228" sldId="444"/>
            <ac:picMk id="55" creationId="{3F817E77-B5C7-49AA-A978-D1059E5063EA}"/>
          </ac:picMkLst>
        </pc:picChg>
      </pc:sldChg>
      <pc:sldChg chg="delSp modSp add del mod">
        <pc:chgData name="신예지" userId="7a4425d1-fcda-4049-acc0-3f74267da841" providerId="ADAL" clId="{867FECC2-7ABD-4240-AE69-7E9D6632ED78}" dt="2021-08-29T00:05:23.151" v="4045" actId="47"/>
        <pc:sldMkLst>
          <pc:docMk/>
          <pc:sldMk cId="1832434860" sldId="444"/>
        </pc:sldMkLst>
        <pc:spChg chg="mod topLvl">
          <ac:chgData name="신예지" userId="7a4425d1-fcda-4049-acc0-3f74267da841" providerId="ADAL" clId="{867FECC2-7ABD-4240-AE69-7E9D6632ED78}" dt="2021-08-28T23:59:53.805" v="3990" actId="165"/>
          <ac:spMkLst>
            <pc:docMk/>
            <pc:sldMk cId="1832434860" sldId="444"/>
            <ac:spMk id="7" creationId="{EE5BC826-E484-4DCE-97D9-A63947864E7F}"/>
          </ac:spMkLst>
        </pc:spChg>
        <pc:spChg chg="mod topLvl">
          <ac:chgData name="신예지" userId="7a4425d1-fcda-4049-acc0-3f74267da841" providerId="ADAL" clId="{867FECC2-7ABD-4240-AE69-7E9D6632ED78}" dt="2021-08-28T23:59:53.805" v="3990" actId="165"/>
          <ac:spMkLst>
            <pc:docMk/>
            <pc:sldMk cId="1832434860" sldId="444"/>
            <ac:spMk id="8" creationId="{6B93CB4A-3546-40D0-A4EF-70AF34DA7FED}"/>
          </ac:spMkLst>
        </pc:spChg>
        <pc:grpChg chg="del mod">
          <ac:chgData name="신예지" userId="7a4425d1-fcda-4049-acc0-3f74267da841" providerId="ADAL" clId="{867FECC2-7ABD-4240-AE69-7E9D6632ED78}" dt="2021-08-28T23:59:53.805" v="3990" actId="165"/>
          <ac:grpSpMkLst>
            <pc:docMk/>
            <pc:sldMk cId="1832434860" sldId="444"/>
            <ac:grpSpMk id="2" creationId="{66550500-E1E6-4852-A537-E2F6561CB689}"/>
          </ac:grpSpMkLst>
        </pc:grpChg>
        <pc:picChg chg="mod topLvl">
          <ac:chgData name="신예지" userId="7a4425d1-fcda-4049-acc0-3f74267da841" providerId="ADAL" clId="{867FECC2-7ABD-4240-AE69-7E9D6632ED78}" dt="2021-08-28T23:59:53.805" v="3990" actId="165"/>
          <ac:picMkLst>
            <pc:docMk/>
            <pc:sldMk cId="1832434860" sldId="444"/>
            <ac:picMk id="3" creationId="{30DDC780-37F6-4954-927B-48A91A2990D9}"/>
          </ac:picMkLst>
        </pc:picChg>
      </pc:sldChg>
      <pc:sldChg chg="add del">
        <pc:chgData name="신예지" userId="7a4425d1-fcda-4049-acc0-3f74267da841" providerId="ADAL" clId="{867FECC2-7ABD-4240-AE69-7E9D6632ED78}" dt="2021-08-28T23:49:00.439" v="3812" actId="47"/>
        <pc:sldMkLst>
          <pc:docMk/>
          <pc:sldMk cId="3536276555" sldId="444"/>
        </pc:sldMkLst>
      </pc:sldChg>
      <pc:sldChg chg="delSp modSp add del mod">
        <pc:chgData name="신예지" userId="7a4425d1-fcda-4049-acc0-3f74267da841" providerId="ADAL" clId="{867FECC2-7ABD-4240-AE69-7E9D6632ED78}" dt="2021-08-29T00:05:22.128" v="4044" actId="47"/>
        <pc:sldMkLst>
          <pc:docMk/>
          <pc:sldMk cId="689608388" sldId="445"/>
        </pc:sldMkLst>
        <pc:spChg chg="mod topLvl">
          <ac:chgData name="신예지" userId="7a4425d1-fcda-4049-acc0-3f74267da841" providerId="ADAL" clId="{867FECC2-7ABD-4240-AE69-7E9D6632ED78}" dt="2021-08-28T23:58:56.652" v="3974" actId="1076"/>
          <ac:spMkLst>
            <pc:docMk/>
            <pc:sldMk cId="689608388" sldId="445"/>
            <ac:spMk id="7" creationId="{EE5BC826-E484-4DCE-97D9-A63947864E7F}"/>
          </ac:spMkLst>
        </pc:spChg>
        <pc:spChg chg="mod topLvl">
          <ac:chgData name="신예지" userId="7a4425d1-fcda-4049-acc0-3f74267da841" providerId="ADAL" clId="{867FECC2-7ABD-4240-AE69-7E9D6632ED78}" dt="2021-08-28T23:58:53.501" v="3973" actId="165"/>
          <ac:spMkLst>
            <pc:docMk/>
            <pc:sldMk cId="689608388" sldId="445"/>
            <ac:spMk id="8" creationId="{6B93CB4A-3546-40D0-A4EF-70AF34DA7FED}"/>
          </ac:spMkLst>
        </pc:spChg>
        <pc:grpChg chg="del mod">
          <ac:chgData name="신예지" userId="7a4425d1-fcda-4049-acc0-3f74267da841" providerId="ADAL" clId="{867FECC2-7ABD-4240-AE69-7E9D6632ED78}" dt="2021-08-28T23:58:53.501" v="3973" actId="165"/>
          <ac:grpSpMkLst>
            <pc:docMk/>
            <pc:sldMk cId="689608388" sldId="445"/>
            <ac:grpSpMk id="2" creationId="{66550500-E1E6-4852-A537-E2F6561CB689}"/>
          </ac:grpSpMkLst>
        </pc:grpChg>
        <pc:picChg chg="mod topLvl">
          <ac:chgData name="신예지" userId="7a4425d1-fcda-4049-acc0-3f74267da841" providerId="ADAL" clId="{867FECC2-7ABD-4240-AE69-7E9D6632ED78}" dt="2021-08-28T23:58:53.501" v="3973" actId="165"/>
          <ac:picMkLst>
            <pc:docMk/>
            <pc:sldMk cId="689608388" sldId="445"/>
            <ac:picMk id="3" creationId="{30DDC780-37F6-4954-927B-48A91A2990D9}"/>
          </ac:picMkLst>
        </pc:picChg>
      </pc:sldChg>
      <pc:sldChg chg="addSp delSp modSp add mod setBg modNotesTx">
        <pc:chgData name="신예지" userId="7a4425d1-fcda-4049-acc0-3f74267da841" providerId="ADAL" clId="{867FECC2-7ABD-4240-AE69-7E9D6632ED78}" dt="2021-08-29T00:51:22.214" v="4621" actId="20577"/>
        <pc:sldMkLst>
          <pc:docMk/>
          <pc:sldMk cId="1439072803" sldId="445"/>
        </pc:sldMkLst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7" creationId="{9A8E947F-61D5-4BF4-AD09-6433DC5015AF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23" creationId="{31FFDE6D-603B-47E0-87B4-33EE146FA736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24" creationId="{8B740C03-B333-4194-B879-9FADBDC6590E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25" creationId="{C38B9C29-F7BD-4009-9814-850F8EAE5157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26" creationId="{D1141EDC-107E-4062-B533-DB180306F881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27" creationId="{3481CE8C-97BF-43DE-9094-61473A9E7071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28" creationId="{E42BDBDD-70FF-4EFA-85DC-67FFF7676D36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29" creationId="{897C0B6C-4BC1-4E08-BA0B-FAEC6F8A0BEE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53" creationId="{5A77BD4A-FA78-4EFF-B00C-860312133C14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55" creationId="{8CA310B9-A933-4DEF-92D1-5DD5A017B452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59" creationId="{EF5CC6BF-C52A-40C9-9DA3-6E11212C5FC6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60" creationId="{53E57544-0351-4BFA-BD1F-F8E582A537BB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61" creationId="{B09C075D-5076-4EED-972F-F3CC577E3789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62" creationId="{62D75EF4-17F9-45D0-BD3A-4A1720B84283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63" creationId="{D2652BBA-1C3C-469D-8AD2-58E96C687B80}"/>
          </ac:spMkLst>
        </pc:spChg>
        <pc:spChg chg="mod">
          <ac:chgData name="신예지" userId="7a4425d1-fcda-4049-acc0-3f74267da841" providerId="ADAL" clId="{867FECC2-7ABD-4240-AE69-7E9D6632ED78}" dt="2021-08-29T00:45:10.257" v="4613" actId="2711"/>
          <ac:spMkLst>
            <pc:docMk/>
            <pc:sldMk cId="1439072803" sldId="445"/>
            <ac:spMk id="64" creationId="{C1DD6CB1-387F-422A-A069-767D1E22B8F6}"/>
          </ac:spMkLst>
        </pc:spChg>
        <pc:grpChg chg="del">
          <ac:chgData name="신예지" userId="7a4425d1-fcda-4049-acc0-3f74267da841" providerId="ADAL" clId="{867FECC2-7ABD-4240-AE69-7E9D6632ED78}" dt="2021-08-29T00:43:26.081" v="4604" actId="478"/>
          <ac:grpSpMkLst>
            <pc:docMk/>
            <pc:sldMk cId="1439072803" sldId="445"/>
            <ac:grpSpMk id="40" creationId="{5A9DDFFE-E34A-4D4C-9877-C82B31689FCA}"/>
          </ac:grpSpMkLst>
        </pc:grpChg>
        <pc:grpChg chg="add mod">
          <ac:chgData name="신예지" userId="7a4425d1-fcda-4049-acc0-3f74267da841" providerId="ADAL" clId="{867FECC2-7ABD-4240-AE69-7E9D6632ED78}" dt="2021-08-29T00:43:26.328" v="4605"/>
          <ac:grpSpMkLst>
            <pc:docMk/>
            <pc:sldMk cId="1439072803" sldId="445"/>
            <ac:grpSpMk id="44" creationId="{5007C11F-71FC-4965-81AE-567ED5A7BD80}"/>
          </ac:grpSpMkLst>
        </pc:grpChg>
        <pc:picChg chg="mod">
          <ac:chgData name="신예지" userId="7a4425d1-fcda-4049-acc0-3f74267da841" providerId="ADAL" clId="{867FECC2-7ABD-4240-AE69-7E9D6632ED78}" dt="2021-08-29T00:43:26.328" v="4605"/>
          <ac:picMkLst>
            <pc:docMk/>
            <pc:sldMk cId="1439072803" sldId="445"/>
            <ac:picMk id="45" creationId="{0AD0E839-7C56-4D40-91DF-151351289E00}"/>
          </ac:picMkLst>
        </pc:picChg>
        <pc:picChg chg="mod">
          <ac:chgData name="신예지" userId="7a4425d1-fcda-4049-acc0-3f74267da841" providerId="ADAL" clId="{867FECC2-7ABD-4240-AE69-7E9D6632ED78}" dt="2021-08-29T00:43:26.328" v="4605"/>
          <ac:picMkLst>
            <pc:docMk/>
            <pc:sldMk cId="1439072803" sldId="445"/>
            <ac:picMk id="46" creationId="{D1CFDF53-837B-4388-98D1-3D0C5C7BF2DE}"/>
          </ac:picMkLst>
        </pc:picChg>
        <pc:picChg chg="mod">
          <ac:chgData name="신예지" userId="7a4425d1-fcda-4049-acc0-3f74267da841" providerId="ADAL" clId="{867FECC2-7ABD-4240-AE69-7E9D6632ED78}" dt="2021-08-29T00:43:26.328" v="4605"/>
          <ac:picMkLst>
            <pc:docMk/>
            <pc:sldMk cId="1439072803" sldId="445"/>
            <ac:picMk id="54" creationId="{AA5ADF87-1786-48F1-8EAC-CCD9FCC1B086}"/>
          </ac:picMkLst>
        </pc:picChg>
      </pc:sldChg>
      <pc:sldChg chg="modSp add del mod">
        <pc:chgData name="신예지" userId="7a4425d1-fcda-4049-acc0-3f74267da841" providerId="ADAL" clId="{867FECC2-7ABD-4240-AE69-7E9D6632ED78}" dt="2021-08-28T23:45:25.359" v="3648" actId="2696"/>
        <pc:sldMkLst>
          <pc:docMk/>
          <pc:sldMk cId="2466512616" sldId="445"/>
        </pc:sldMkLst>
        <pc:spChg chg="mod">
          <ac:chgData name="신예지" userId="7a4425d1-fcda-4049-acc0-3f74267da841" providerId="ADAL" clId="{867FECC2-7ABD-4240-AE69-7E9D6632ED78}" dt="2021-08-28T23:45:20.301" v="3647" actId="1076"/>
          <ac:spMkLst>
            <pc:docMk/>
            <pc:sldMk cId="2466512616" sldId="445"/>
            <ac:spMk id="18" creationId="{AB24D902-F39E-4FA8-BCB5-9CDC5C3B7320}"/>
          </ac:spMkLst>
        </pc:spChg>
      </pc:sldChg>
      <pc:sldChg chg="addSp modSp add del mod">
        <pc:chgData name="신예지" userId="7a4425d1-fcda-4049-acc0-3f74267da841" providerId="ADAL" clId="{867FECC2-7ABD-4240-AE69-7E9D6632ED78}" dt="2021-08-28T23:45:54.712" v="3697" actId="2890"/>
        <pc:sldMkLst>
          <pc:docMk/>
          <pc:sldMk cId="2813620161" sldId="445"/>
        </pc:sldMkLst>
        <pc:spChg chg="mod">
          <ac:chgData name="신예지" userId="7a4425d1-fcda-4049-acc0-3f74267da841" providerId="ADAL" clId="{867FECC2-7ABD-4240-AE69-7E9D6632ED78}" dt="2021-08-28T23:45:43.597" v="3652" actId="1076"/>
          <ac:spMkLst>
            <pc:docMk/>
            <pc:sldMk cId="2813620161" sldId="445"/>
            <ac:spMk id="2" creationId="{14EC9399-BCA7-4D43-AC1D-5E721F09D605}"/>
          </ac:spMkLst>
        </pc:spChg>
        <pc:spChg chg="add mod">
          <ac:chgData name="신예지" userId="7a4425d1-fcda-4049-acc0-3f74267da841" providerId="ADAL" clId="{867FECC2-7ABD-4240-AE69-7E9D6632ED78}" dt="2021-08-28T23:45:54.291" v="3696" actId="571"/>
          <ac:spMkLst>
            <pc:docMk/>
            <pc:sldMk cId="2813620161" sldId="445"/>
            <ac:spMk id="37" creationId="{8E076A19-FC9C-4B3A-8164-182BFA49CD2D}"/>
          </ac:spMkLst>
        </pc:spChg>
        <pc:spChg chg="add mod">
          <ac:chgData name="신예지" userId="7a4425d1-fcda-4049-acc0-3f74267da841" providerId="ADAL" clId="{867FECC2-7ABD-4240-AE69-7E9D6632ED78}" dt="2021-08-28T23:45:54.291" v="3696" actId="571"/>
          <ac:spMkLst>
            <pc:docMk/>
            <pc:sldMk cId="2813620161" sldId="445"/>
            <ac:spMk id="38" creationId="{A079A42B-538D-493B-ACEF-A08DB756CBC0}"/>
          </ac:spMkLst>
        </pc:spChg>
        <pc:picChg chg="mod">
          <ac:chgData name="신예지" userId="7a4425d1-fcda-4049-acc0-3f74267da841" providerId="ADAL" clId="{867FECC2-7ABD-4240-AE69-7E9D6632ED78}" dt="2021-08-28T23:45:53.983" v="3695" actId="1038"/>
          <ac:picMkLst>
            <pc:docMk/>
            <pc:sldMk cId="2813620161" sldId="445"/>
            <ac:picMk id="23" creationId="{625FC8AE-1E82-4F2B-82E3-0FDE89BBEAA8}"/>
          </ac:picMkLst>
        </pc:picChg>
        <pc:picChg chg="mod">
          <ac:chgData name="신예지" userId="7a4425d1-fcda-4049-acc0-3f74267da841" providerId="ADAL" clId="{867FECC2-7ABD-4240-AE69-7E9D6632ED78}" dt="2021-08-28T23:45:53.983" v="3695" actId="1038"/>
          <ac:picMkLst>
            <pc:docMk/>
            <pc:sldMk cId="2813620161" sldId="445"/>
            <ac:picMk id="24" creationId="{9BB37D15-D9AB-4895-9F7A-FFB57E5F17B6}"/>
          </ac:picMkLst>
        </pc:picChg>
        <pc:picChg chg="mod">
          <ac:chgData name="신예지" userId="7a4425d1-fcda-4049-acc0-3f74267da841" providerId="ADAL" clId="{867FECC2-7ABD-4240-AE69-7E9D6632ED78}" dt="2021-08-28T23:45:53.983" v="3695" actId="1038"/>
          <ac:picMkLst>
            <pc:docMk/>
            <pc:sldMk cId="2813620161" sldId="445"/>
            <ac:picMk id="25" creationId="{A2FB5192-6FE3-441D-BFB6-40EA9A9F57D9}"/>
          </ac:picMkLst>
        </pc:picChg>
        <pc:picChg chg="mod">
          <ac:chgData name="신예지" userId="7a4425d1-fcda-4049-acc0-3f74267da841" providerId="ADAL" clId="{867FECC2-7ABD-4240-AE69-7E9D6632ED78}" dt="2021-08-28T23:45:53.983" v="3695" actId="1038"/>
          <ac:picMkLst>
            <pc:docMk/>
            <pc:sldMk cId="2813620161" sldId="445"/>
            <ac:picMk id="26" creationId="{40A26078-2859-4602-BBA3-C76A04BE071A}"/>
          </ac:picMkLst>
        </pc:picChg>
        <pc:picChg chg="mod">
          <ac:chgData name="신예지" userId="7a4425d1-fcda-4049-acc0-3f74267da841" providerId="ADAL" clId="{867FECC2-7ABD-4240-AE69-7E9D6632ED78}" dt="2021-08-28T23:45:53.983" v="3695" actId="1038"/>
          <ac:picMkLst>
            <pc:docMk/>
            <pc:sldMk cId="2813620161" sldId="445"/>
            <ac:picMk id="27" creationId="{07963745-2B1F-4E0B-9383-CFCC79D699D3}"/>
          </ac:picMkLst>
        </pc:picChg>
        <pc:picChg chg="mod">
          <ac:chgData name="신예지" userId="7a4425d1-fcda-4049-acc0-3f74267da841" providerId="ADAL" clId="{867FECC2-7ABD-4240-AE69-7E9D6632ED78}" dt="2021-08-28T23:45:53.983" v="3695" actId="1038"/>
          <ac:picMkLst>
            <pc:docMk/>
            <pc:sldMk cId="2813620161" sldId="445"/>
            <ac:picMk id="28" creationId="{7091A22B-2EC9-4DC5-9534-69F1ECA240F6}"/>
          </ac:picMkLst>
        </pc:picChg>
        <pc:picChg chg="add mod">
          <ac:chgData name="신예지" userId="7a4425d1-fcda-4049-acc0-3f74267da841" providerId="ADAL" clId="{867FECC2-7ABD-4240-AE69-7E9D6632ED78}" dt="2021-08-28T23:45:54.291" v="3696" actId="571"/>
          <ac:picMkLst>
            <pc:docMk/>
            <pc:sldMk cId="2813620161" sldId="445"/>
            <ac:picMk id="39" creationId="{C80F58FF-157D-4A57-A880-4F0F5FBC0ACB}"/>
          </ac:picMkLst>
        </pc:picChg>
        <pc:picChg chg="add mod">
          <ac:chgData name="신예지" userId="7a4425d1-fcda-4049-acc0-3f74267da841" providerId="ADAL" clId="{867FECC2-7ABD-4240-AE69-7E9D6632ED78}" dt="2021-08-28T23:45:54.291" v="3696" actId="571"/>
          <ac:picMkLst>
            <pc:docMk/>
            <pc:sldMk cId="2813620161" sldId="445"/>
            <ac:picMk id="40" creationId="{91245A76-55BB-4122-8030-8B42EB900C81}"/>
          </ac:picMkLst>
        </pc:picChg>
        <pc:picChg chg="add mod">
          <ac:chgData name="신예지" userId="7a4425d1-fcda-4049-acc0-3f74267da841" providerId="ADAL" clId="{867FECC2-7ABD-4240-AE69-7E9D6632ED78}" dt="2021-08-28T23:45:54.291" v="3696" actId="571"/>
          <ac:picMkLst>
            <pc:docMk/>
            <pc:sldMk cId="2813620161" sldId="445"/>
            <ac:picMk id="41" creationId="{08B67FCD-30D3-4615-8691-977B4E15A038}"/>
          </ac:picMkLst>
        </pc:picChg>
      </pc:sldChg>
      <pc:sldChg chg="modSp add del mod modTransition">
        <pc:chgData name="신예지" userId="7a4425d1-fcda-4049-acc0-3f74267da841" providerId="ADAL" clId="{867FECC2-7ABD-4240-AE69-7E9D6632ED78}" dt="2021-08-28T23:47:42.261" v="3790" actId="47"/>
        <pc:sldMkLst>
          <pc:docMk/>
          <pc:sldMk cId="3759616262" sldId="445"/>
        </pc:sldMkLst>
        <pc:spChg chg="mod">
          <ac:chgData name="신예지" userId="7a4425d1-fcda-4049-acc0-3f74267da841" providerId="ADAL" clId="{867FECC2-7ABD-4240-AE69-7E9D6632ED78}" dt="2021-08-28T23:46:17.210" v="3731" actId="1037"/>
          <ac:spMkLst>
            <pc:docMk/>
            <pc:sldMk cId="3759616262" sldId="445"/>
            <ac:spMk id="4" creationId="{7DA7C3D6-846C-47C1-9C63-5975149E12B4}"/>
          </ac:spMkLst>
        </pc:spChg>
        <pc:spChg chg="mod">
          <ac:chgData name="신예지" userId="7a4425d1-fcda-4049-acc0-3f74267da841" providerId="ADAL" clId="{867FECC2-7ABD-4240-AE69-7E9D6632ED78}" dt="2021-08-28T23:46:30.317" v="3769" actId="1036"/>
          <ac:spMkLst>
            <pc:docMk/>
            <pc:sldMk cId="3759616262" sldId="445"/>
            <ac:spMk id="14" creationId="{AFDA1F05-8AFE-46F1-B6CD-85C14B8489A3}"/>
          </ac:spMkLst>
        </pc:spChg>
        <pc:spChg chg="mod">
          <ac:chgData name="신예지" userId="7a4425d1-fcda-4049-acc0-3f74267da841" providerId="ADAL" clId="{867FECC2-7ABD-4240-AE69-7E9D6632ED78}" dt="2021-08-28T23:46:17.210" v="3731" actId="1037"/>
          <ac:spMkLst>
            <pc:docMk/>
            <pc:sldMk cId="3759616262" sldId="445"/>
            <ac:spMk id="17" creationId="{BC2D26EB-494A-40C4-92F9-9DF5599B4001}"/>
          </ac:spMkLst>
        </pc:spChg>
        <pc:spChg chg="mod">
          <ac:chgData name="신예지" userId="7a4425d1-fcda-4049-acc0-3f74267da841" providerId="ADAL" clId="{867FECC2-7ABD-4240-AE69-7E9D6632ED78}" dt="2021-08-28T23:46:30.317" v="3769" actId="1036"/>
          <ac:spMkLst>
            <pc:docMk/>
            <pc:sldMk cId="3759616262" sldId="445"/>
            <ac:spMk id="18" creationId="{AB24D902-F39E-4FA8-BCB5-9CDC5C3B7320}"/>
          </ac:spMkLst>
        </pc:spChg>
        <pc:picChg chg="mod">
          <ac:chgData name="신예지" userId="7a4425d1-fcda-4049-acc0-3f74267da841" providerId="ADAL" clId="{867FECC2-7ABD-4240-AE69-7E9D6632ED78}" dt="2021-08-28T23:46:17.210" v="3731" actId="1037"/>
          <ac:picMkLst>
            <pc:docMk/>
            <pc:sldMk cId="3759616262" sldId="445"/>
            <ac:picMk id="6" creationId="{7BF11794-26D2-4C40-83D3-C0B37D5A4F03}"/>
          </ac:picMkLst>
        </pc:picChg>
        <pc:picChg chg="mod">
          <ac:chgData name="신예지" userId="7a4425d1-fcda-4049-acc0-3f74267da841" providerId="ADAL" clId="{867FECC2-7ABD-4240-AE69-7E9D6632ED78}" dt="2021-08-28T23:46:30.317" v="3769" actId="1036"/>
          <ac:picMkLst>
            <pc:docMk/>
            <pc:sldMk cId="3759616262" sldId="445"/>
            <ac:picMk id="20" creationId="{0903B95B-C029-491C-874F-FF911F76B60D}"/>
          </ac:picMkLst>
        </pc:picChg>
        <pc:picChg chg="mod">
          <ac:chgData name="신예지" userId="7a4425d1-fcda-4049-acc0-3f74267da841" providerId="ADAL" clId="{867FECC2-7ABD-4240-AE69-7E9D6632ED78}" dt="2021-08-28T23:46:17.210" v="3731" actId="1037"/>
          <ac:picMkLst>
            <pc:docMk/>
            <pc:sldMk cId="3759616262" sldId="445"/>
            <ac:picMk id="21" creationId="{60BC4414-9512-4662-89EF-D3E02C7D856A}"/>
          </ac:picMkLst>
        </pc:picChg>
        <pc:picChg chg="mod">
          <ac:chgData name="신예지" userId="7a4425d1-fcda-4049-acc0-3f74267da841" providerId="ADAL" clId="{867FECC2-7ABD-4240-AE69-7E9D6632ED78}" dt="2021-08-28T23:46:17.210" v="3731" actId="1037"/>
          <ac:picMkLst>
            <pc:docMk/>
            <pc:sldMk cId="3759616262" sldId="445"/>
            <ac:picMk id="22" creationId="{E3544304-0B87-44F6-9013-5255A4CF567B}"/>
          </ac:picMkLst>
        </pc:picChg>
        <pc:picChg chg="mod">
          <ac:chgData name="신예지" userId="7a4425d1-fcda-4049-acc0-3f74267da841" providerId="ADAL" clId="{867FECC2-7ABD-4240-AE69-7E9D6632ED78}" dt="2021-08-28T23:46:17.210" v="3731" actId="1037"/>
          <ac:picMkLst>
            <pc:docMk/>
            <pc:sldMk cId="3759616262" sldId="445"/>
            <ac:picMk id="23" creationId="{625FC8AE-1E82-4F2B-82E3-0FDE89BBEAA8}"/>
          </ac:picMkLst>
        </pc:picChg>
        <pc:picChg chg="mod">
          <ac:chgData name="신예지" userId="7a4425d1-fcda-4049-acc0-3f74267da841" providerId="ADAL" clId="{867FECC2-7ABD-4240-AE69-7E9D6632ED78}" dt="2021-08-28T23:46:17.210" v="3731" actId="1037"/>
          <ac:picMkLst>
            <pc:docMk/>
            <pc:sldMk cId="3759616262" sldId="445"/>
            <ac:picMk id="24" creationId="{9BB37D15-D9AB-4895-9F7A-FFB57E5F17B6}"/>
          </ac:picMkLst>
        </pc:picChg>
        <pc:picChg chg="mod">
          <ac:chgData name="신예지" userId="7a4425d1-fcda-4049-acc0-3f74267da841" providerId="ADAL" clId="{867FECC2-7ABD-4240-AE69-7E9D6632ED78}" dt="2021-08-28T23:46:17.210" v="3731" actId="1037"/>
          <ac:picMkLst>
            <pc:docMk/>
            <pc:sldMk cId="3759616262" sldId="445"/>
            <ac:picMk id="25" creationId="{A2FB5192-6FE3-441D-BFB6-40EA9A9F57D9}"/>
          </ac:picMkLst>
        </pc:picChg>
        <pc:picChg chg="mod">
          <ac:chgData name="신예지" userId="7a4425d1-fcda-4049-acc0-3f74267da841" providerId="ADAL" clId="{867FECC2-7ABD-4240-AE69-7E9D6632ED78}" dt="2021-08-28T23:46:17.210" v="3731" actId="1037"/>
          <ac:picMkLst>
            <pc:docMk/>
            <pc:sldMk cId="3759616262" sldId="445"/>
            <ac:picMk id="26" creationId="{40A26078-2859-4602-BBA3-C76A04BE071A}"/>
          </ac:picMkLst>
        </pc:picChg>
        <pc:picChg chg="mod">
          <ac:chgData name="신예지" userId="7a4425d1-fcda-4049-acc0-3f74267da841" providerId="ADAL" clId="{867FECC2-7ABD-4240-AE69-7E9D6632ED78}" dt="2021-08-28T23:46:17.210" v="3731" actId="1037"/>
          <ac:picMkLst>
            <pc:docMk/>
            <pc:sldMk cId="3759616262" sldId="445"/>
            <ac:picMk id="27" creationId="{07963745-2B1F-4E0B-9383-CFCC79D699D3}"/>
          </ac:picMkLst>
        </pc:picChg>
        <pc:picChg chg="mod">
          <ac:chgData name="신예지" userId="7a4425d1-fcda-4049-acc0-3f74267da841" providerId="ADAL" clId="{867FECC2-7ABD-4240-AE69-7E9D6632ED78}" dt="2021-08-28T23:46:17.210" v="3731" actId="1037"/>
          <ac:picMkLst>
            <pc:docMk/>
            <pc:sldMk cId="3759616262" sldId="445"/>
            <ac:picMk id="28" creationId="{7091A22B-2EC9-4DC5-9534-69F1ECA240F6}"/>
          </ac:picMkLst>
        </pc:picChg>
        <pc:picChg chg="mod">
          <ac:chgData name="신예지" userId="7a4425d1-fcda-4049-acc0-3f74267da841" providerId="ADAL" clId="{867FECC2-7ABD-4240-AE69-7E9D6632ED78}" dt="2021-08-28T23:46:30.317" v="3769" actId="1036"/>
          <ac:picMkLst>
            <pc:docMk/>
            <pc:sldMk cId="3759616262" sldId="445"/>
            <ac:picMk id="29" creationId="{D6B26B2E-97F8-43B6-B4E8-B428CBB59905}"/>
          </ac:picMkLst>
        </pc:picChg>
        <pc:picChg chg="mod">
          <ac:chgData name="신예지" userId="7a4425d1-fcda-4049-acc0-3f74267da841" providerId="ADAL" clId="{867FECC2-7ABD-4240-AE69-7E9D6632ED78}" dt="2021-08-28T23:46:30.317" v="3769" actId="1036"/>
          <ac:picMkLst>
            <pc:docMk/>
            <pc:sldMk cId="3759616262" sldId="445"/>
            <ac:picMk id="30" creationId="{EEE9A445-B5CB-4D2F-AFC6-17A263587042}"/>
          </ac:picMkLst>
        </pc:picChg>
        <pc:picChg chg="mod">
          <ac:chgData name="신예지" userId="7a4425d1-fcda-4049-acc0-3f74267da841" providerId="ADAL" clId="{867FECC2-7ABD-4240-AE69-7E9D6632ED78}" dt="2021-08-28T23:46:30.317" v="3769" actId="1036"/>
          <ac:picMkLst>
            <pc:docMk/>
            <pc:sldMk cId="3759616262" sldId="445"/>
            <ac:picMk id="31" creationId="{4E9C0ADE-1947-47E8-8E81-E511DBA6F0CC}"/>
          </ac:picMkLst>
        </pc:picChg>
        <pc:picChg chg="mod">
          <ac:chgData name="신예지" userId="7a4425d1-fcda-4049-acc0-3f74267da841" providerId="ADAL" clId="{867FECC2-7ABD-4240-AE69-7E9D6632ED78}" dt="2021-08-28T23:46:30.317" v="3769" actId="1036"/>
          <ac:picMkLst>
            <pc:docMk/>
            <pc:sldMk cId="3759616262" sldId="445"/>
            <ac:picMk id="32" creationId="{552179CC-9921-451B-AAF2-61DB11397E15}"/>
          </ac:picMkLst>
        </pc:picChg>
        <pc:picChg chg="mod">
          <ac:chgData name="신예지" userId="7a4425d1-fcda-4049-acc0-3f74267da841" providerId="ADAL" clId="{867FECC2-7ABD-4240-AE69-7E9D6632ED78}" dt="2021-08-28T23:46:30.317" v="3769" actId="1036"/>
          <ac:picMkLst>
            <pc:docMk/>
            <pc:sldMk cId="3759616262" sldId="445"/>
            <ac:picMk id="33" creationId="{4BF75D7E-B580-4965-A307-D75748E27D1D}"/>
          </ac:picMkLst>
        </pc:picChg>
        <pc:picChg chg="mod">
          <ac:chgData name="신예지" userId="7a4425d1-fcda-4049-acc0-3f74267da841" providerId="ADAL" clId="{867FECC2-7ABD-4240-AE69-7E9D6632ED78}" dt="2021-08-28T23:46:30.317" v="3769" actId="1036"/>
          <ac:picMkLst>
            <pc:docMk/>
            <pc:sldMk cId="3759616262" sldId="445"/>
            <ac:picMk id="34" creationId="{6072ABFB-045E-41C7-AA57-AAE32A99D5E6}"/>
          </ac:picMkLst>
        </pc:picChg>
        <pc:picChg chg="mod">
          <ac:chgData name="신예지" userId="7a4425d1-fcda-4049-acc0-3f74267da841" providerId="ADAL" clId="{867FECC2-7ABD-4240-AE69-7E9D6632ED78}" dt="2021-08-28T23:46:30.317" v="3769" actId="1036"/>
          <ac:picMkLst>
            <pc:docMk/>
            <pc:sldMk cId="3759616262" sldId="445"/>
            <ac:picMk id="35" creationId="{18D94794-1A30-4492-A6F4-4681213F6F33}"/>
          </ac:picMkLst>
        </pc:picChg>
        <pc:picChg chg="mod">
          <ac:chgData name="신예지" userId="7a4425d1-fcda-4049-acc0-3f74267da841" providerId="ADAL" clId="{867FECC2-7ABD-4240-AE69-7E9D6632ED78}" dt="2021-08-28T23:46:30.317" v="3769" actId="1036"/>
          <ac:picMkLst>
            <pc:docMk/>
            <pc:sldMk cId="3759616262" sldId="445"/>
            <ac:picMk id="36" creationId="{0070E84E-51AF-4C3A-A69E-377EDCFDCCE7}"/>
          </ac:picMkLst>
        </pc:picChg>
      </pc:sldChg>
      <pc:sldChg chg="addSp delSp modSp add mod modTransition modAnim modNotesTx">
        <pc:chgData name="신예지" userId="7a4425d1-fcda-4049-acc0-3f74267da841" providerId="ADAL" clId="{867FECC2-7ABD-4240-AE69-7E9D6632ED78}" dt="2021-08-29T06:25:01.324" v="10580" actId="20577"/>
        <pc:sldMkLst>
          <pc:docMk/>
          <pc:sldMk cId="64975008" sldId="446"/>
        </pc:sldMkLst>
        <pc:spChg chg="add mod">
          <ac:chgData name="신예지" userId="7a4425d1-fcda-4049-acc0-3f74267da841" providerId="ADAL" clId="{867FECC2-7ABD-4240-AE69-7E9D6632ED78}" dt="2021-08-29T01:08:15.181" v="4816" actId="2711"/>
          <ac:spMkLst>
            <pc:docMk/>
            <pc:sldMk cId="64975008" sldId="446"/>
            <ac:spMk id="2" creationId="{D2B301F8-9752-47A4-9282-4401B0254FF0}"/>
          </ac:spMkLst>
        </pc:spChg>
        <pc:spChg chg="mod">
          <ac:chgData name="신예지" userId="7a4425d1-fcda-4049-acc0-3f74267da841" providerId="ADAL" clId="{867FECC2-7ABD-4240-AE69-7E9D6632ED78}" dt="2021-08-28T23:58:10.864" v="3963"/>
          <ac:spMkLst>
            <pc:docMk/>
            <pc:sldMk cId="64975008" sldId="446"/>
            <ac:spMk id="6" creationId="{11254401-B446-4ED7-A9EF-450D3EFFDF24}"/>
          </ac:spMkLst>
        </pc:spChg>
        <pc:spChg chg="mod">
          <ac:chgData name="신예지" userId="7a4425d1-fcda-4049-acc0-3f74267da841" providerId="ADAL" clId="{867FECC2-7ABD-4240-AE69-7E9D6632ED78}" dt="2021-08-28T23:58:10.864" v="3963"/>
          <ac:spMkLst>
            <pc:docMk/>
            <pc:sldMk cId="64975008" sldId="446"/>
            <ac:spMk id="7" creationId="{9C2F7080-E8BD-4633-9DC8-209CF1A0A194}"/>
          </ac:spMkLst>
        </pc:spChg>
        <pc:spChg chg="add mod">
          <ac:chgData name="신예지" userId="7a4425d1-fcda-4049-acc0-3f74267da841" providerId="ADAL" clId="{867FECC2-7ABD-4240-AE69-7E9D6632ED78}" dt="2021-08-29T01:28:53.432" v="5036" actId="206"/>
          <ac:spMkLst>
            <pc:docMk/>
            <pc:sldMk cId="64975008" sldId="446"/>
            <ac:spMk id="8" creationId="{041B807A-4899-45E8-B818-0886515F76C1}"/>
          </ac:spMkLst>
        </pc:spChg>
        <pc:spChg chg="add mod">
          <ac:chgData name="신예지" userId="7a4425d1-fcda-4049-acc0-3f74267da841" providerId="ADAL" clId="{867FECC2-7ABD-4240-AE69-7E9D6632ED78}" dt="2021-08-29T00:01:58.938" v="4031" actId="206"/>
          <ac:spMkLst>
            <pc:docMk/>
            <pc:sldMk cId="64975008" sldId="446"/>
            <ac:spMk id="9" creationId="{E7F62F7A-488E-4D19-9236-698ACADB93A9}"/>
          </ac:spMkLst>
        </pc:spChg>
        <pc:spChg chg="add mod">
          <ac:chgData name="신예지" userId="7a4425d1-fcda-4049-acc0-3f74267da841" providerId="ADAL" clId="{867FECC2-7ABD-4240-AE69-7E9D6632ED78}" dt="2021-08-29T01:08:35.014" v="4820" actId="2711"/>
          <ac:spMkLst>
            <pc:docMk/>
            <pc:sldMk cId="64975008" sldId="446"/>
            <ac:spMk id="21" creationId="{A8B5E124-D5DF-47E7-B917-477E2D24ABEE}"/>
          </ac:spMkLst>
        </pc:spChg>
        <pc:grpChg chg="add del mod">
          <ac:chgData name="신예지" userId="7a4425d1-fcda-4049-acc0-3f74267da841" providerId="ADAL" clId="{867FECC2-7ABD-4240-AE69-7E9D6632ED78}" dt="2021-08-28T23:58:40.466" v="3971" actId="478"/>
          <ac:grpSpMkLst>
            <pc:docMk/>
            <pc:sldMk cId="64975008" sldId="446"/>
            <ac:grpSpMk id="4" creationId="{D628F50A-9038-44A9-8F91-AD017C9B48BF}"/>
          </ac:grpSpMkLst>
        </pc:grpChg>
        <pc:grpChg chg="add mod">
          <ac:chgData name="신예지" userId="7a4425d1-fcda-4049-acc0-3f74267da841" providerId="ADAL" clId="{867FECC2-7ABD-4240-AE69-7E9D6632ED78}" dt="2021-08-29T01:08:07.095" v="4814" actId="14100"/>
          <ac:grpSpMkLst>
            <pc:docMk/>
            <pc:sldMk cId="64975008" sldId="446"/>
            <ac:grpSpMk id="10" creationId="{A02BCA5F-3318-4FF2-9ECF-313F09689FF2}"/>
          </ac:grpSpMkLst>
        </pc:grpChg>
        <pc:grpChg chg="add mod">
          <ac:chgData name="신예지" userId="7a4425d1-fcda-4049-acc0-3f74267da841" providerId="ADAL" clId="{867FECC2-7ABD-4240-AE69-7E9D6632ED78}" dt="2021-08-29T00:05:19.478" v="4043"/>
          <ac:grpSpMkLst>
            <pc:docMk/>
            <pc:sldMk cId="64975008" sldId="446"/>
            <ac:grpSpMk id="13" creationId="{638FAE71-2812-415E-8A4F-DEBB4EE15E9B}"/>
          </ac:grpSpMkLst>
        </pc:grpChg>
        <pc:grpChg chg="add mod">
          <ac:chgData name="신예지" userId="7a4425d1-fcda-4049-acc0-3f74267da841" providerId="ADAL" clId="{867FECC2-7ABD-4240-AE69-7E9D6632ED78}" dt="2021-08-29T01:08:22.325" v="4817" actId="14100"/>
          <ac:grpSpMkLst>
            <pc:docMk/>
            <pc:sldMk cId="64975008" sldId="446"/>
            <ac:grpSpMk id="18" creationId="{ED6A2AB6-4091-42DF-B51D-BB7E4A78177D}"/>
          </ac:grpSpMkLst>
        </pc:grpChg>
        <pc:picChg chg="mod">
          <ac:chgData name="신예지" userId="7a4425d1-fcda-4049-acc0-3f74267da841" providerId="ADAL" clId="{867FECC2-7ABD-4240-AE69-7E9D6632ED78}" dt="2021-08-29T00:16:06.208" v="4184" actId="1076"/>
          <ac:picMkLst>
            <pc:docMk/>
            <pc:sldMk cId="64975008" sldId="446"/>
            <ac:picMk id="3" creationId="{30DDC780-37F6-4954-927B-48A91A2990D9}"/>
          </ac:picMkLst>
        </pc:picChg>
        <pc:picChg chg="del mod">
          <ac:chgData name="신예지" userId="7a4425d1-fcda-4049-acc0-3f74267da841" providerId="ADAL" clId="{867FECC2-7ABD-4240-AE69-7E9D6632ED78}" dt="2021-08-28T23:58:13.455" v="3964" actId="478"/>
          <ac:picMkLst>
            <pc:docMk/>
            <pc:sldMk cId="64975008" sldId="446"/>
            <ac:picMk id="5" creationId="{9A9F2843-AE7E-4E1F-ACC5-B167191446A1}"/>
          </ac:picMkLst>
        </pc:picChg>
        <pc:picChg chg="mod">
          <ac:chgData name="신예지" userId="7a4425d1-fcda-4049-acc0-3f74267da841" providerId="ADAL" clId="{867FECC2-7ABD-4240-AE69-7E9D6632ED78}" dt="2021-08-29T00:05:19.478" v="4043"/>
          <ac:picMkLst>
            <pc:docMk/>
            <pc:sldMk cId="64975008" sldId="446"/>
            <ac:picMk id="15" creationId="{C57BED72-BAFA-494C-8849-5953B2D42D75}"/>
          </ac:picMkLst>
        </pc:picChg>
        <pc:picChg chg="mod">
          <ac:chgData name="신예지" userId="7a4425d1-fcda-4049-acc0-3f74267da841" providerId="ADAL" clId="{867FECC2-7ABD-4240-AE69-7E9D6632ED78}" dt="2021-08-29T00:05:19.478" v="4043"/>
          <ac:picMkLst>
            <pc:docMk/>
            <pc:sldMk cId="64975008" sldId="446"/>
            <ac:picMk id="16" creationId="{42A248A3-5EA7-4BB7-83CF-6433B7E5E024}"/>
          </ac:picMkLst>
        </pc:picChg>
        <pc:picChg chg="mod">
          <ac:chgData name="신예지" userId="7a4425d1-fcda-4049-acc0-3f74267da841" providerId="ADAL" clId="{867FECC2-7ABD-4240-AE69-7E9D6632ED78}" dt="2021-08-29T00:05:19.478" v="4043"/>
          <ac:picMkLst>
            <pc:docMk/>
            <pc:sldMk cId="64975008" sldId="446"/>
            <ac:picMk id="17" creationId="{DA99B6A2-5871-4513-BAED-363CE6F7D689}"/>
          </ac:picMkLst>
        </pc:picChg>
        <pc:cxnChg chg="mod">
          <ac:chgData name="신예지" userId="7a4425d1-fcda-4049-acc0-3f74267da841" providerId="ADAL" clId="{867FECC2-7ABD-4240-AE69-7E9D6632ED78}" dt="2021-08-29T00:15:01.870" v="4134" actId="692"/>
          <ac:cxnSpMkLst>
            <pc:docMk/>
            <pc:sldMk cId="64975008" sldId="446"/>
            <ac:cxnSpMk id="11" creationId="{363A35CC-B677-481E-8218-7353C6CC9EEB}"/>
          </ac:cxnSpMkLst>
        </pc:cxnChg>
        <pc:cxnChg chg="mod">
          <ac:chgData name="신예지" userId="7a4425d1-fcda-4049-acc0-3f74267da841" providerId="ADAL" clId="{867FECC2-7ABD-4240-AE69-7E9D6632ED78}" dt="2021-08-29T00:15:01.870" v="4134" actId="692"/>
          <ac:cxnSpMkLst>
            <pc:docMk/>
            <pc:sldMk cId="64975008" sldId="446"/>
            <ac:cxnSpMk id="12" creationId="{D1A6E0D5-D5AD-44F9-887A-B69DDB0182D8}"/>
          </ac:cxnSpMkLst>
        </pc:cxnChg>
        <pc:cxnChg chg="mod">
          <ac:chgData name="신예지" userId="7a4425d1-fcda-4049-acc0-3f74267da841" providerId="ADAL" clId="{867FECC2-7ABD-4240-AE69-7E9D6632ED78}" dt="2021-08-29T00:16:03.443" v="4182"/>
          <ac:cxnSpMkLst>
            <pc:docMk/>
            <pc:sldMk cId="64975008" sldId="446"/>
            <ac:cxnSpMk id="19" creationId="{33082424-FD33-44FC-B9D4-1E38642B1A61}"/>
          </ac:cxnSpMkLst>
        </pc:cxnChg>
        <pc:cxnChg chg="mod">
          <ac:chgData name="신예지" userId="7a4425d1-fcda-4049-acc0-3f74267da841" providerId="ADAL" clId="{867FECC2-7ABD-4240-AE69-7E9D6632ED78}" dt="2021-08-29T01:08:26.928" v="4818" actId="14100"/>
          <ac:cxnSpMkLst>
            <pc:docMk/>
            <pc:sldMk cId="64975008" sldId="446"/>
            <ac:cxnSpMk id="20" creationId="{FEDE1102-9DD2-4FFE-9686-A4D19D22D28C}"/>
          </ac:cxnSpMkLst>
        </pc:cxnChg>
      </pc:sldChg>
      <pc:sldChg chg="addSp delSp modSp add mod modNotesTx">
        <pc:chgData name="신예지" userId="7a4425d1-fcda-4049-acc0-3f74267da841" providerId="ADAL" clId="{867FECC2-7ABD-4240-AE69-7E9D6632ED78}" dt="2021-08-29T05:56:36.161" v="8546" actId="20577"/>
        <pc:sldMkLst>
          <pc:docMk/>
          <pc:sldMk cId="28949226" sldId="447"/>
        </pc:sldMkLst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31" creationId="{6F0F9302-FC95-4C52-8C00-39F7BC57AE24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32" creationId="{34A3A168-9489-4736-A985-9D83AED6E871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33" creationId="{E887D244-5863-48EB-AB17-8DE916032CD7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34" creationId="{345341C8-61CC-411C-BC05-B4965A8276AE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35" creationId="{7A9DBE35-C1C9-4922-AF03-A3D82E80AF41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36" creationId="{8814A1A0-4421-4E9A-823E-6D0346704C85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37" creationId="{E08CD3F0-DE19-47F6-A3AF-3F045A858A03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38" creationId="{238CB074-FF35-4F9E-AD16-00D41C4ED570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39" creationId="{04474050-B7F2-4E11-91D6-F1D4E41D6A74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40" creationId="{1BB96706-1602-4AF9-B559-8A547E384159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41" creationId="{9AB34CA5-7928-4104-B524-DC4CF0A9A1C3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42" creationId="{142F7E7E-C193-4529-AAFE-B3DF8335AFA8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43" creationId="{BDF7A886-6B6F-4D7B-8CAC-97044E3BED71}"/>
          </ac:spMkLst>
        </pc:spChg>
        <pc:spChg chg="mod">
          <ac:chgData name="신예지" userId="7a4425d1-fcda-4049-acc0-3f74267da841" providerId="ADAL" clId="{867FECC2-7ABD-4240-AE69-7E9D6632ED78}" dt="2021-08-29T00:23:17.592" v="4257" actId="403"/>
          <ac:spMkLst>
            <pc:docMk/>
            <pc:sldMk cId="28949226" sldId="447"/>
            <ac:spMk id="44" creationId="{8110DB1E-20AB-4AD9-ACD2-7C138C8B08BC}"/>
          </ac:spMkLst>
        </pc:spChg>
        <pc:spChg chg="mod">
          <ac:chgData name="신예지" userId="7a4425d1-fcda-4049-acc0-3f74267da841" providerId="ADAL" clId="{867FECC2-7ABD-4240-AE69-7E9D6632ED78}" dt="2021-08-29T00:23:50.005" v="4265" actId="404"/>
          <ac:spMkLst>
            <pc:docMk/>
            <pc:sldMk cId="28949226" sldId="447"/>
            <ac:spMk id="49" creationId="{189B96E6-4CA9-45EB-83F9-13B7188FCB98}"/>
          </ac:spMkLst>
        </pc:spChg>
        <pc:spChg chg="add mod">
          <ac:chgData name="신예지" userId="7a4425d1-fcda-4049-acc0-3f74267da841" providerId="ADAL" clId="{867FECC2-7ABD-4240-AE69-7E9D6632ED78}" dt="2021-08-29T02:09:29.613" v="5182" actId="20577"/>
          <ac:spMkLst>
            <pc:docMk/>
            <pc:sldMk cId="28949226" sldId="447"/>
            <ac:spMk id="54" creationId="{BB8392DC-B25A-4B54-9CC5-D7C11DE99B70}"/>
          </ac:spMkLst>
        </pc:spChg>
        <pc:grpChg chg="del">
          <ac:chgData name="신예지" userId="7a4425d1-fcda-4049-acc0-3f74267da841" providerId="ADAL" clId="{867FECC2-7ABD-4240-AE69-7E9D6632ED78}" dt="2021-08-29T00:53:02.971" v="4628" actId="478"/>
          <ac:grpSpMkLst>
            <pc:docMk/>
            <pc:sldMk cId="28949226" sldId="447"/>
            <ac:grpSpMk id="45" creationId="{B6077E88-0E86-47C1-AF78-E493E642C468}"/>
          </ac:grpSpMkLst>
        </pc:grpChg>
        <pc:grpChg chg="add mod">
          <ac:chgData name="신예지" userId="7a4425d1-fcda-4049-acc0-3f74267da841" providerId="ADAL" clId="{867FECC2-7ABD-4240-AE69-7E9D6632ED78}" dt="2021-08-29T00:53:03.668" v="4629"/>
          <ac:grpSpMkLst>
            <pc:docMk/>
            <pc:sldMk cId="28949226" sldId="447"/>
            <ac:grpSpMk id="50" creationId="{A8863735-1911-4232-A3B1-50F5311F3ECD}"/>
          </ac:grpSpMkLst>
        </pc:grpChg>
        <pc:picChg chg="mod">
          <ac:chgData name="신예지" userId="7a4425d1-fcda-4049-acc0-3f74267da841" providerId="ADAL" clId="{867FECC2-7ABD-4240-AE69-7E9D6632ED78}" dt="2021-08-29T00:53:03.668" v="4629"/>
          <ac:picMkLst>
            <pc:docMk/>
            <pc:sldMk cId="28949226" sldId="447"/>
            <ac:picMk id="51" creationId="{E9A60E39-2EF1-45B4-8D1E-058CDF801646}"/>
          </ac:picMkLst>
        </pc:picChg>
        <pc:picChg chg="mod">
          <ac:chgData name="신예지" userId="7a4425d1-fcda-4049-acc0-3f74267da841" providerId="ADAL" clId="{867FECC2-7ABD-4240-AE69-7E9D6632ED78}" dt="2021-08-29T00:53:03.668" v="4629"/>
          <ac:picMkLst>
            <pc:docMk/>
            <pc:sldMk cId="28949226" sldId="447"/>
            <ac:picMk id="52" creationId="{292D76C4-5BB2-4F44-B245-B7D69943D719}"/>
          </ac:picMkLst>
        </pc:picChg>
        <pc:picChg chg="mod">
          <ac:chgData name="신예지" userId="7a4425d1-fcda-4049-acc0-3f74267da841" providerId="ADAL" clId="{867FECC2-7ABD-4240-AE69-7E9D6632ED78}" dt="2021-08-29T00:53:03.668" v="4629"/>
          <ac:picMkLst>
            <pc:docMk/>
            <pc:sldMk cId="28949226" sldId="447"/>
            <ac:picMk id="53" creationId="{C985389C-E10A-4624-BAC4-C383B2AD238A}"/>
          </ac:picMkLst>
        </pc:picChg>
      </pc:sldChg>
      <pc:sldChg chg="add del">
        <pc:chgData name="신예지" userId="7a4425d1-fcda-4049-acc0-3f74267da841" providerId="ADAL" clId="{867FECC2-7ABD-4240-AE69-7E9D6632ED78}" dt="2021-08-29T00:21:25.386" v="4248"/>
        <pc:sldMkLst>
          <pc:docMk/>
          <pc:sldMk cId="694208869" sldId="447"/>
        </pc:sldMkLst>
      </pc:sldChg>
      <pc:sldChg chg="add del">
        <pc:chgData name="신예지" userId="7a4425d1-fcda-4049-acc0-3f74267da841" providerId="ADAL" clId="{867FECC2-7ABD-4240-AE69-7E9D6632ED78}" dt="2021-08-29T00:16:51.364" v="4188" actId="47"/>
        <pc:sldMkLst>
          <pc:docMk/>
          <pc:sldMk cId="3815941686" sldId="447"/>
        </pc:sldMkLst>
      </pc:sldChg>
      <pc:sldChg chg="addSp modSp add mod setBg">
        <pc:chgData name="신예지" userId="7a4425d1-fcda-4049-acc0-3f74267da841" providerId="ADAL" clId="{867FECC2-7ABD-4240-AE69-7E9D6632ED78}" dt="2021-08-29T01:29:55.162" v="5038" actId="14100"/>
        <pc:sldMkLst>
          <pc:docMk/>
          <pc:sldMk cId="824462858" sldId="448"/>
        </pc:sldMkLst>
        <pc:spChg chg="mod ord">
          <ac:chgData name="신예지" userId="7a4425d1-fcda-4049-acc0-3f74267da841" providerId="ADAL" clId="{867FECC2-7ABD-4240-AE69-7E9D6632ED78}" dt="2021-08-29T00:59:41.559" v="4721" actId="1076"/>
          <ac:spMkLst>
            <pc:docMk/>
            <pc:sldMk cId="824462858" sldId="448"/>
            <ac:spMk id="2" creationId="{F43D85B2-ACBF-4F7E-963B-E50988554835}"/>
          </ac:spMkLst>
        </pc:spChg>
        <pc:spChg chg="add mod ord">
          <ac:chgData name="신예지" userId="7a4425d1-fcda-4049-acc0-3f74267da841" providerId="ADAL" clId="{867FECC2-7ABD-4240-AE69-7E9D6632ED78}" dt="2021-08-29T01:29:55.162" v="5038" actId="14100"/>
          <ac:spMkLst>
            <pc:docMk/>
            <pc:sldMk cId="824462858" sldId="448"/>
            <ac:spMk id="3" creationId="{99DAC961-E53B-452B-8DFB-E72704901F99}"/>
          </ac:spMkLst>
        </pc:spChg>
        <pc:spChg chg="mod">
          <ac:chgData name="신예지" userId="7a4425d1-fcda-4049-acc0-3f74267da841" providerId="ADAL" clId="{867FECC2-7ABD-4240-AE69-7E9D6632ED78}" dt="2021-08-29T00:56:17.322" v="4641" actId="1076"/>
          <ac:spMkLst>
            <pc:docMk/>
            <pc:sldMk cId="824462858" sldId="448"/>
            <ac:spMk id="4" creationId="{D309C3CF-D06E-4BA6-86DA-C3F30FB6A851}"/>
          </ac:spMkLst>
        </pc:spChg>
        <pc:spChg chg="add mod">
          <ac:chgData name="신예지" userId="7a4425d1-fcda-4049-acc0-3f74267da841" providerId="ADAL" clId="{867FECC2-7ABD-4240-AE69-7E9D6632ED78}" dt="2021-08-29T01:29:51.645" v="5037" actId="14100"/>
          <ac:spMkLst>
            <pc:docMk/>
            <pc:sldMk cId="824462858" sldId="448"/>
            <ac:spMk id="5" creationId="{0BE88CF2-9DE9-43CF-968B-8129B9ED39A9}"/>
          </ac:spMkLst>
        </pc:spChg>
      </pc:sldChg>
      <pc:sldChg chg="add del">
        <pc:chgData name="신예지" userId="7a4425d1-fcda-4049-acc0-3f74267da841" providerId="ADAL" clId="{867FECC2-7ABD-4240-AE69-7E9D6632ED78}" dt="2021-08-29T00:21:56.604" v="4251" actId="47"/>
        <pc:sldMkLst>
          <pc:docMk/>
          <pc:sldMk cId="1980491243" sldId="448"/>
        </pc:sldMkLst>
      </pc:sldChg>
      <pc:sldChg chg="addSp delSp modSp add setBg">
        <pc:chgData name="신예지" userId="7a4425d1-fcda-4049-acc0-3f74267da841" providerId="ADAL" clId="{867FECC2-7ABD-4240-AE69-7E9D6632ED78}" dt="2021-08-29T00:43:14.512" v="4599"/>
        <pc:sldMkLst>
          <pc:docMk/>
          <pc:sldMk cId="3162334356" sldId="449"/>
        </pc:sldMkLst>
        <pc:grpChg chg="del">
          <ac:chgData name="신예지" userId="7a4425d1-fcda-4049-acc0-3f74267da841" providerId="ADAL" clId="{867FECC2-7ABD-4240-AE69-7E9D6632ED78}" dt="2021-08-29T00:43:14.148" v="4598" actId="478"/>
          <ac:grpSpMkLst>
            <pc:docMk/>
            <pc:sldMk cId="3162334356" sldId="449"/>
            <ac:grpSpMk id="50" creationId="{9583E874-DD31-427D-9DCD-A0DA337FE180}"/>
          </ac:grpSpMkLst>
        </pc:grpChg>
        <pc:grpChg chg="add mod">
          <ac:chgData name="신예지" userId="7a4425d1-fcda-4049-acc0-3f74267da841" providerId="ADAL" clId="{867FECC2-7ABD-4240-AE69-7E9D6632ED78}" dt="2021-08-29T00:43:14.512" v="4599"/>
          <ac:grpSpMkLst>
            <pc:docMk/>
            <pc:sldMk cId="3162334356" sldId="449"/>
            <ac:grpSpMk id="56" creationId="{58812D5E-DBCB-497D-8FF8-BDAB51187D9C}"/>
          </ac:grpSpMkLst>
        </pc:grpChg>
        <pc:picChg chg="mod">
          <ac:chgData name="신예지" userId="7a4425d1-fcda-4049-acc0-3f74267da841" providerId="ADAL" clId="{867FECC2-7ABD-4240-AE69-7E9D6632ED78}" dt="2021-08-29T00:43:14.512" v="4599"/>
          <ac:picMkLst>
            <pc:docMk/>
            <pc:sldMk cId="3162334356" sldId="449"/>
            <ac:picMk id="57" creationId="{D48E4AA7-9004-451E-B870-9E4B9F0A0654}"/>
          </ac:picMkLst>
        </pc:picChg>
        <pc:picChg chg="mod">
          <ac:chgData name="신예지" userId="7a4425d1-fcda-4049-acc0-3f74267da841" providerId="ADAL" clId="{867FECC2-7ABD-4240-AE69-7E9D6632ED78}" dt="2021-08-29T00:43:14.512" v="4599"/>
          <ac:picMkLst>
            <pc:docMk/>
            <pc:sldMk cId="3162334356" sldId="449"/>
            <ac:picMk id="58" creationId="{50BA907D-C708-4337-8C08-10C303D48DE0}"/>
          </ac:picMkLst>
        </pc:picChg>
        <pc:picChg chg="mod">
          <ac:chgData name="신예지" userId="7a4425d1-fcda-4049-acc0-3f74267da841" providerId="ADAL" clId="{867FECC2-7ABD-4240-AE69-7E9D6632ED78}" dt="2021-08-29T00:43:14.512" v="4599"/>
          <ac:picMkLst>
            <pc:docMk/>
            <pc:sldMk cId="3162334356" sldId="449"/>
            <ac:picMk id="59" creationId="{B2CE4E49-8CC5-4C2D-B590-4354EF1612B2}"/>
          </ac:picMkLst>
        </pc:picChg>
      </pc:sldChg>
      <pc:sldChg chg="addSp delSp modSp add ord setBg">
        <pc:chgData name="신예지" userId="7a4425d1-fcda-4049-acc0-3f74267da841" providerId="ADAL" clId="{867FECC2-7ABD-4240-AE69-7E9D6632ED78}" dt="2021-08-29T00:49:43.229" v="4617"/>
        <pc:sldMkLst>
          <pc:docMk/>
          <pc:sldMk cId="1287550500" sldId="450"/>
        </pc:sldMkLst>
        <pc:grpChg chg="add mod">
          <ac:chgData name="신예지" userId="7a4425d1-fcda-4049-acc0-3f74267da841" providerId="ADAL" clId="{867FECC2-7ABD-4240-AE69-7E9D6632ED78}" dt="2021-08-29T00:43:18.892" v="4601"/>
          <ac:grpSpMkLst>
            <pc:docMk/>
            <pc:sldMk cId="1287550500" sldId="450"/>
            <ac:grpSpMk id="26" creationId="{1670344D-AC75-4DC6-9EAA-7CA5B4F31BDF}"/>
          </ac:grpSpMkLst>
        </pc:grpChg>
        <pc:grpChg chg="del">
          <ac:chgData name="신예지" userId="7a4425d1-fcda-4049-acc0-3f74267da841" providerId="ADAL" clId="{867FECC2-7ABD-4240-AE69-7E9D6632ED78}" dt="2021-08-29T00:43:18.603" v="4600" actId="478"/>
          <ac:grpSpMkLst>
            <pc:docMk/>
            <pc:sldMk cId="1287550500" sldId="450"/>
            <ac:grpSpMk id="44" creationId="{FDF41F04-CEDF-4F37-B13D-8E5FF26E7B58}"/>
          </ac:grpSpMkLst>
        </pc:grpChg>
        <pc:picChg chg="mod">
          <ac:chgData name="신예지" userId="7a4425d1-fcda-4049-acc0-3f74267da841" providerId="ADAL" clId="{867FECC2-7ABD-4240-AE69-7E9D6632ED78}" dt="2021-08-29T00:43:18.892" v="4601"/>
          <ac:picMkLst>
            <pc:docMk/>
            <pc:sldMk cId="1287550500" sldId="450"/>
            <ac:picMk id="27" creationId="{A6FA2A1C-EA18-481E-AB08-4F139EA6A023}"/>
          </ac:picMkLst>
        </pc:picChg>
        <pc:picChg chg="mod">
          <ac:chgData name="신예지" userId="7a4425d1-fcda-4049-acc0-3f74267da841" providerId="ADAL" clId="{867FECC2-7ABD-4240-AE69-7E9D6632ED78}" dt="2021-08-29T00:43:18.892" v="4601"/>
          <ac:picMkLst>
            <pc:docMk/>
            <pc:sldMk cId="1287550500" sldId="450"/>
            <ac:picMk id="28" creationId="{BB76DDE3-0CB2-457C-9C08-146702E12EA6}"/>
          </ac:picMkLst>
        </pc:picChg>
        <pc:picChg chg="mod">
          <ac:chgData name="신예지" userId="7a4425d1-fcda-4049-acc0-3f74267da841" providerId="ADAL" clId="{867FECC2-7ABD-4240-AE69-7E9D6632ED78}" dt="2021-08-29T00:43:18.892" v="4601"/>
          <ac:picMkLst>
            <pc:docMk/>
            <pc:sldMk cId="1287550500" sldId="450"/>
            <ac:picMk id="32" creationId="{D1D5DAB1-A502-435C-8451-111781F23971}"/>
          </ac:picMkLst>
        </pc:picChg>
      </pc:sldChg>
      <pc:sldChg chg="addSp delSp modSp add mod setBg">
        <pc:chgData name="신예지" userId="7a4425d1-fcda-4049-acc0-3f74267da841" providerId="ADAL" clId="{867FECC2-7ABD-4240-AE69-7E9D6632ED78}" dt="2021-08-29T01:20:48.431" v="4924" actId="478"/>
        <pc:sldMkLst>
          <pc:docMk/>
          <pc:sldMk cId="2439432139" sldId="451"/>
        </pc:sldMkLst>
        <pc:spChg chg="del">
          <ac:chgData name="신예지" userId="7a4425d1-fcda-4049-acc0-3f74267da841" providerId="ADAL" clId="{867FECC2-7ABD-4240-AE69-7E9D6632ED78}" dt="2021-08-29T01:20:48.431" v="4924" actId="478"/>
          <ac:spMkLst>
            <pc:docMk/>
            <pc:sldMk cId="2439432139" sldId="451"/>
            <ac:spMk id="6" creationId="{0ACFECBA-716C-41C7-97A2-2A180FBDBDFF}"/>
          </ac:spMkLst>
        </pc:spChg>
        <pc:spChg chg="mod">
          <ac:chgData name="신예지" userId="7a4425d1-fcda-4049-acc0-3f74267da841" providerId="ADAL" clId="{867FECC2-7ABD-4240-AE69-7E9D6632ED78}" dt="2021-08-29T00:51:59.979" v="4623" actId="403"/>
          <ac:spMkLst>
            <pc:docMk/>
            <pc:sldMk cId="2439432139" sldId="451"/>
            <ac:spMk id="37" creationId="{038E4232-58A7-4DDB-A502-B0B9AF0C9221}"/>
          </ac:spMkLst>
        </pc:spChg>
        <pc:spChg chg="mod">
          <ac:chgData name="신예지" userId="7a4425d1-fcda-4049-acc0-3f74267da841" providerId="ADAL" clId="{867FECC2-7ABD-4240-AE69-7E9D6632ED78}" dt="2021-08-29T00:51:59.979" v="4623" actId="403"/>
          <ac:spMkLst>
            <pc:docMk/>
            <pc:sldMk cId="2439432139" sldId="451"/>
            <ac:spMk id="42" creationId="{B508E3BD-EF07-44F8-83A4-4A47A4BC5403}"/>
          </ac:spMkLst>
        </pc:spChg>
        <pc:spChg chg="mod">
          <ac:chgData name="신예지" userId="7a4425d1-fcda-4049-acc0-3f74267da841" providerId="ADAL" clId="{867FECC2-7ABD-4240-AE69-7E9D6632ED78}" dt="2021-08-29T00:51:59.979" v="4623" actId="403"/>
          <ac:spMkLst>
            <pc:docMk/>
            <pc:sldMk cId="2439432139" sldId="451"/>
            <ac:spMk id="43" creationId="{01AEA94C-C963-427F-8E17-CAD884B46228}"/>
          </ac:spMkLst>
        </pc:spChg>
        <pc:grpChg chg="add mod">
          <ac:chgData name="신예지" userId="7a4425d1-fcda-4049-acc0-3f74267da841" providerId="ADAL" clId="{867FECC2-7ABD-4240-AE69-7E9D6632ED78}" dt="2021-08-29T00:43:30.250" v="4607"/>
          <ac:grpSpMkLst>
            <pc:docMk/>
            <pc:sldMk cId="2439432139" sldId="451"/>
            <ac:grpSpMk id="30" creationId="{CBC93392-F5DE-488A-8048-F6C6F867E1B1}"/>
          </ac:grpSpMkLst>
        </pc:grpChg>
        <pc:grpChg chg="del">
          <ac:chgData name="신예지" userId="7a4425d1-fcda-4049-acc0-3f74267da841" providerId="ADAL" clId="{867FECC2-7ABD-4240-AE69-7E9D6632ED78}" dt="2021-08-29T00:43:29.941" v="4606" actId="478"/>
          <ac:grpSpMkLst>
            <pc:docMk/>
            <pc:sldMk cId="2439432139" sldId="451"/>
            <ac:grpSpMk id="31" creationId="{5EC69DA2-F720-4A95-B71D-7CD6867942AA}"/>
          </ac:grpSpMkLst>
        </pc:grpChg>
        <pc:picChg chg="mod">
          <ac:chgData name="신예지" userId="7a4425d1-fcda-4049-acc0-3f74267da841" providerId="ADAL" clId="{867FECC2-7ABD-4240-AE69-7E9D6632ED78}" dt="2021-08-29T00:43:30.250" v="4607"/>
          <ac:picMkLst>
            <pc:docMk/>
            <pc:sldMk cId="2439432139" sldId="451"/>
            <ac:picMk id="38" creationId="{8B7C6BC1-478D-47FA-8B7E-312558515C34}"/>
          </ac:picMkLst>
        </pc:picChg>
        <pc:picChg chg="mod">
          <ac:chgData name="신예지" userId="7a4425d1-fcda-4049-acc0-3f74267da841" providerId="ADAL" clId="{867FECC2-7ABD-4240-AE69-7E9D6632ED78}" dt="2021-08-29T00:43:30.250" v="4607"/>
          <ac:picMkLst>
            <pc:docMk/>
            <pc:sldMk cId="2439432139" sldId="451"/>
            <ac:picMk id="39" creationId="{A4B12E77-D887-4DA1-92EA-5A495CC1175F}"/>
          </ac:picMkLst>
        </pc:picChg>
        <pc:picChg chg="mod">
          <ac:chgData name="신예지" userId="7a4425d1-fcda-4049-acc0-3f74267da841" providerId="ADAL" clId="{867FECC2-7ABD-4240-AE69-7E9D6632ED78}" dt="2021-08-29T00:43:30.250" v="4607"/>
          <ac:picMkLst>
            <pc:docMk/>
            <pc:sldMk cId="2439432139" sldId="451"/>
            <ac:picMk id="40" creationId="{E8503CC6-F882-4450-A2CB-2BD14EA6CC96}"/>
          </ac:picMkLst>
        </pc:picChg>
      </pc:sldChg>
      <pc:sldChg chg="addSp delSp modSp add mod setBg">
        <pc:chgData name="신예지" userId="7a4425d1-fcda-4049-acc0-3f74267da841" providerId="ADAL" clId="{867FECC2-7ABD-4240-AE69-7E9D6632ED78}" dt="2021-08-29T01:20:44.177" v="4923" actId="478"/>
        <pc:sldMkLst>
          <pc:docMk/>
          <pc:sldMk cId="1550663940" sldId="452"/>
        </pc:sldMkLst>
        <pc:spChg chg="del mod">
          <ac:chgData name="신예지" userId="7a4425d1-fcda-4049-acc0-3f74267da841" providerId="ADAL" clId="{867FECC2-7ABD-4240-AE69-7E9D6632ED78}" dt="2021-08-29T01:20:44.177" v="4923" actId="478"/>
          <ac:spMkLst>
            <pc:docMk/>
            <pc:sldMk cId="1550663940" sldId="452"/>
            <ac:spMk id="6" creationId="{0ACFECBA-716C-41C7-97A2-2A180FBDBDFF}"/>
          </ac:spMkLst>
        </pc:spChg>
        <pc:spChg chg="mod">
          <ac:chgData name="신예지" userId="7a4425d1-fcda-4049-acc0-3f74267da841" providerId="ADAL" clId="{867FECC2-7ABD-4240-AE69-7E9D6632ED78}" dt="2021-08-29T00:52:31.343" v="4627" actId="2711"/>
          <ac:spMkLst>
            <pc:docMk/>
            <pc:sldMk cId="1550663940" sldId="452"/>
            <ac:spMk id="17" creationId="{3B54658D-2710-4573-956C-5F5C9E48213D}"/>
          </ac:spMkLst>
        </pc:spChg>
        <pc:spChg chg="mod">
          <ac:chgData name="신예지" userId="7a4425d1-fcda-4049-acc0-3f74267da841" providerId="ADAL" clId="{867FECC2-7ABD-4240-AE69-7E9D6632ED78}" dt="2021-08-29T00:52:31.343" v="4627" actId="2711"/>
          <ac:spMkLst>
            <pc:docMk/>
            <pc:sldMk cId="1550663940" sldId="452"/>
            <ac:spMk id="18" creationId="{2FAB29C3-4678-43CE-8BBF-F17B9FDF0331}"/>
          </ac:spMkLst>
        </pc:spChg>
        <pc:grpChg chg="add mod">
          <ac:chgData name="신예지" userId="7a4425d1-fcda-4049-acc0-3f74267da841" providerId="ADAL" clId="{867FECC2-7ABD-4240-AE69-7E9D6632ED78}" dt="2021-08-29T00:43:33.930" v="4608"/>
          <ac:grpSpMkLst>
            <pc:docMk/>
            <pc:sldMk cId="1550663940" sldId="452"/>
            <ac:grpSpMk id="19" creationId="{22FD6BE8-B899-4FFA-A04B-7806EC644D6B}"/>
          </ac:grpSpMkLst>
        </pc:grpChg>
        <pc:picChg chg="mod">
          <ac:chgData name="신예지" userId="7a4425d1-fcda-4049-acc0-3f74267da841" providerId="ADAL" clId="{867FECC2-7ABD-4240-AE69-7E9D6632ED78}" dt="2021-08-29T00:43:33.930" v="4608"/>
          <ac:picMkLst>
            <pc:docMk/>
            <pc:sldMk cId="1550663940" sldId="452"/>
            <ac:picMk id="22" creationId="{B8C8E914-90B4-4B31-960A-8889ADF02B98}"/>
          </ac:picMkLst>
        </pc:picChg>
        <pc:picChg chg="mod">
          <ac:chgData name="신예지" userId="7a4425d1-fcda-4049-acc0-3f74267da841" providerId="ADAL" clId="{867FECC2-7ABD-4240-AE69-7E9D6632ED78}" dt="2021-08-29T00:43:33.930" v="4608"/>
          <ac:picMkLst>
            <pc:docMk/>
            <pc:sldMk cId="1550663940" sldId="452"/>
            <ac:picMk id="23" creationId="{9419F8B4-0A3C-422E-80A6-29FB68B8D0CE}"/>
          </ac:picMkLst>
        </pc:picChg>
        <pc:picChg chg="mod">
          <ac:chgData name="신예지" userId="7a4425d1-fcda-4049-acc0-3f74267da841" providerId="ADAL" clId="{867FECC2-7ABD-4240-AE69-7E9D6632ED78}" dt="2021-08-29T00:43:33.930" v="4608"/>
          <ac:picMkLst>
            <pc:docMk/>
            <pc:sldMk cId="1550663940" sldId="452"/>
            <ac:picMk id="24" creationId="{3108E277-C6C1-4CC8-9635-1CC5DEE8939F}"/>
          </ac:picMkLst>
        </pc:picChg>
      </pc:sldChg>
      <pc:sldChg chg="addSp delSp modSp add del mod setBg">
        <pc:chgData name="신예지" userId="7a4425d1-fcda-4049-acc0-3f74267da841" providerId="ADAL" clId="{867FECC2-7ABD-4240-AE69-7E9D6632ED78}" dt="2021-08-29T01:06:42.956" v="4804" actId="47"/>
        <pc:sldMkLst>
          <pc:docMk/>
          <pc:sldMk cId="4018634324" sldId="453"/>
        </pc:sldMkLst>
        <pc:spChg chg="mod">
          <ac:chgData name="신예지" userId="7a4425d1-fcda-4049-acc0-3f74267da841" providerId="ADAL" clId="{867FECC2-7ABD-4240-AE69-7E9D6632ED78}" dt="2021-08-29T00:37:53.625" v="4494" actId="1076"/>
          <ac:spMkLst>
            <pc:docMk/>
            <pc:sldMk cId="4018634324" sldId="453"/>
            <ac:spMk id="4" creationId="{D309C3CF-D06E-4BA6-86DA-C3F30FB6A851}"/>
          </ac:spMkLst>
        </pc:spChg>
        <pc:picChg chg="add del mod">
          <ac:chgData name="신예지" userId="7a4425d1-fcda-4049-acc0-3f74267da841" providerId="ADAL" clId="{867FECC2-7ABD-4240-AE69-7E9D6632ED78}" dt="2021-08-29T00:40:51.937" v="4528" actId="21"/>
          <ac:picMkLst>
            <pc:docMk/>
            <pc:sldMk cId="4018634324" sldId="453"/>
            <ac:picMk id="5" creationId="{7B75CC3D-2219-46BA-A480-3A3A0A891B61}"/>
          </ac:picMkLst>
        </pc:picChg>
      </pc:sldChg>
      <pc:sldChg chg="add">
        <pc:chgData name="신예지" userId="7a4425d1-fcda-4049-acc0-3f74267da841" providerId="ADAL" clId="{867FECC2-7ABD-4240-AE69-7E9D6632ED78}" dt="2021-08-29T00:24:23.633" v="4268"/>
        <pc:sldMkLst>
          <pc:docMk/>
          <pc:sldMk cId="1096608533" sldId="454"/>
        </pc:sldMkLst>
      </pc:sldChg>
      <pc:sldChg chg="modSp add mod setBg">
        <pc:chgData name="신예지" userId="7a4425d1-fcda-4049-acc0-3f74267da841" providerId="ADAL" clId="{867FECC2-7ABD-4240-AE69-7E9D6632ED78}" dt="2021-08-29T00:37:02.525" v="4477"/>
        <pc:sldMkLst>
          <pc:docMk/>
          <pc:sldMk cId="3288243787" sldId="455"/>
        </pc:sldMkLst>
        <pc:spChg chg="mod">
          <ac:chgData name="신예지" userId="7a4425d1-fcda-4049-acc0-3f74267da841" providerId="ADAL" clId="{867FECC2-7ABD-4240-AE69-7E9D6632ED78}" dt="2021-08-29T00:37:02.525" v="4477"/>
          <ac:spMkLst>
            <pc:docMk/>
            <pc:sldMk cId="3288243787" sldId="455"/>
            <ac:spMk id="56" creationId="{9D185837-D86B-4221-8482-4937807B2458}"/>
          </ac:spMkLst>
        </pc:spChg>
      </pc:sldChg>
      <pc:sldChg chg="delSp modSp add del mod delAnim">
        <pc:chgData name="신예지" userId="7a4425d1-fcda-4049-acc0-3f74267da841" providerId="ADAL" clId="{867FECC2-7ABD-4240-AE69-7E9D6632ED78}" dt="2021-08-29T00:44:29.703" v="4612" actId="47"/>
        <pc:sldMkLst>
          <pc:docMk/>
          <pc:sldMk cId="866409683" sldId="456"/>
        </pc:sldMkLst>
        <pc:spChg chg="del">
          <ac:chgData name="신예지" userId="7a4425d1-fcda-4049-acc0-3f74267da841" providerId="ADAL" clId="{867FECC2-7ABD-4240-AE69-7E9D6632ED78}" dt="2021-08-29T00:31:35.785" v="4402" actId="478"/>
          <ac:spMkLst>
            <pc:docMk/>
            <pc:sldMk cId="866409683" sldId="456"/>
            <ac:spMk id="21" creationId="{D4072C88-500C-426E-897F-DB8898F4B54B}"/>
          </ac:spMkLst>
        </pc:spChg>
        <pc:spChg chg="del">
          <ac:chgData name="신예지" userId="7a4425d1-fcda-4049-acc0-3f74267da841" providerId="ADAL" clId="{867FECC2-7ABD-4240-AE69-7E9D6632ED78}" dt="2021-08-29T00:31:16.806" v="4397" actId="478"/>
          <ac:spMkLst>
            <pc:docMk/>
            <pc:sldMk cId="866409683" sldId="456"/>
            <ac:spMk id="22" creationId="{DD36570F-3A4A-4AB7-8A3B-48D8F4EEAB24}"/>
          </ac:spMkLst>
        </pc:spChg>
        <pc:spChg chg="mod">
          <ac:chgData name="신예지" userId="7a4425d1-fcda-4049-acc0-3f74267da841" providerId="ADAL" clId="{867FECC2-7ABD-4240-AE69-7E9D6632ED78}" dt="2021-08-29T00:31:41.066" v="4403" actId="1076"/>
          <ac:spMkLst>
            <pc:docMk/>
            <pc:sldMk cId="866409683" sldId="456"/>
            <ac:spMk id="25" creationId="{4BD05D2A-CB62-4D32-A41B-87AB125F6FB0}"/>
          </ac:spMkLst>
        </pc:spChg>
        <pc:spChg chg="mod">
          <ac:chgData name="신예지" userId="7a4425d1-fcda-4049-acc0-3f74267da841" providerId="ADAL" clId="{867FECC2-7ABD-4240-AE69-7E9D6632ED78}" dt="2021-08-29T00:31:31.048" v="4399" actId="1076"/>
          <ac:spMkLst>
            <pc:docMk/>
            <pc:sldMk cId="866409683" sldId="456"/>
            <ac:spMk id="39" creationId="{A29EB837-3E2B-4C59-AB12-A9A28648065C}"/>
          </ac:spMkLst>
        </pc:spChg>
        <pc:spChg chg="del">
          <ac:chgData name="신예지" userId="7a4425d1-fcda-4049-acc0-3f74267da841" providerId="ADAL" clId="{867FECC2-7ABD-4240-AE69-7E9D6632ED78}" dt="2021-08-29T00:31:32.974" v="4400" actId="478"/>
          <ac:spMkLst>
            <pc:docMk/>
            <pc:sldMk cId="866409683" sldId="456"/>
            <ac:spMk id="40" creationId="{551BDDD9-12EA-4169-8561-0C5BBFDC3C04}"/>
          </ac:spMkLst>
        </pc:spChg>
        <pc:spChg chg="mod">
          <ac:chgData name="신예지" userId="7a4425d1-fcda-4049-acc0-3f74267da841" providerId="ADAL" clId="{867FECC2-7ABD-4240-AE69-7E9D6632ED78}" dt="2021-08-29T00:31:55.443" v="4405" actId="1076"/>
          <ac:spMkLst>
            <pc:docMk/>
            <pc:sldMk cId="866409683" sldId="456"/>
            <ac:spMk id="76" creationId="{37D677DA-E330-426B-8B58-2789F07347CE}"/>
          </ac:spMkLst>
        </pc:spChg>
        <pc:spChg chg="del">
          <ac:chgData name="신예지" userId="7a4425d1-fcda-4049-acc0-3f74267da841" providerId="ADAL" clId="{867FECC2-7ABD-4240-AE69-7E9D6632ED78}" dt="2021-08-29T00:31:34.462" v="4401" actId="478"/>
          <ac:spMkLst>
            <pc:docMk/>
            <pc:sldMk cId="866409683" sldId="456"/>
            <ac:spMk id="79" creationId="{02F61C55-5C1D-4AE0-8A27-BEFDA5E0B0A0}"/>
          </ac:spMkLst>
        </pc:spChg>
        <pc:spChg chg="mod">
          <ac:chgData name="신예지" userId="7a4425d1-fcda-4049-acc0-3f74267da841" providerId="ADAL" clId="{867FECC2-7ABD-4240-AE69-7E9D6632ED78}" dt="2021-08-29T00:31:55.443" v="4405" actId="1076"/>
          <ac:spMkLst>
            <pc:docMk/>
            <pc:sldMk cId="866409683" sldId="456"/>
            <ac:spMk id="88" creationId="{82679492-AFA5-4597-A8F2-C171BC1A84FC}"/>
          </ac:spMkLst>
        </pc:spChg>
        <pc:spChg chg="mod">
          <ac:chgData name="신예지" userId="7a4425d1-fcda-4049-acc0-3f74267da841" providerId="ADAL" clId="{867FECC2-7ABD-4240-AE69-7E9D6632ED78}" dt="2021-08-29T00:31:20.764" v="4398" actId="1076"/>
          <ac:spMkLst>
            <pc:docMk/>
            <pc:sldMk cId="866409683" sldId="456"/>
            <ac:spMk id="89" creationId="{436F8537-F6C7-4AB7-83A7-A93917A0EB11}"/>
          </ac:spMkLst>
        </pc:spChg>
      </pc:sldChg>
      <pc:sldChg chg="delSp modSp add del mod delAnim">
        <pc:chgData name="신예지" userId="7a4425d1-fcda-4049-acc0-3f74267da841" providerId="ADAL" clId="{867FECC2-7ABD-4240-AE69-7E9D6632ED78}" dt="2021-08-29T01:06:45.188" v="4805" actId="47"/>
        <pc:sldMkLst>
          <pc:docMk/>
          <pc:sldMk cId="2672314175" sldId="456"/>
        </pc:sldMkLst>
        <pc:spChg chg="del mod">
          <ac:chgData name="신예지" userId="7a4425d1-fcda-4049-acc0-3f74267da841" providerId="ADAL" clId="{867FECC2-7ABD-4240-AE69-7E9D6632ED78}" dt="2021-08-29T01:05:51.289" v="4779" actId="478"/>
          <ac:spMkLst>
            <pc:docMk/>
            <pc:sldMk cId="2672314175" sldId="456"/>
            <ac:spMk id="5" creationId="{78A34016-7D6A-42F3-A00E-0077D0C2E2DD}"/>
          </ac:spMkLst>
        </pc:spChg>
        <pc:spChg chg="del mod">
          <ac:chgData name="신예지" userId="7a4425d1-fcda-4049-acc0-3f74267da841" providerId="ADAL" clId="{867FECC2-7ABD-4240-AE69-7E9D6632ED78}" dt="2021-08-29T01:05:53.028" v="4781" actId="478"/>
          <ac:spMkLst>
            <pc:docMk/>
            <pc:sldMk cId="2672314175" sldId="456"/>
            <ac:spMk id="6" creationId="{666709AA-54A8-43B9-ABDA-5A925B6510C0}"/>
          </ac:spMkLst>
        </pc:spChg>
        <pc:picChg chg="del mod">
          <ac:chgData name="신예지" userId="7a4425d1-fcda-4049-acc0-3f74267da841" providerId="ADAL" clId="{867FECC2-7ABD-4240-AE69-7E9D6632ED78}" dt="2021-08-29T01:05:54.583" v="4783" actId="478"/>
          <ac:picMkLst>
            <pc:docMk/>
            <pc:sldMk cId="2672314175" sldId="456"/>
            <ac:picMk id="3" creationId="{4910846A-1F00-41BD-8126-69A1FB12CD62}"/>
          </ac:picMkLst>
        </pc:picChg>
      </pc:sldChg>
      <pc:sldChg chg="delSp modSp add mod setBg">
        <pc:chgData name="신예지" userId="7a4425d1-fcda-4049-acc0-3f74267da841" providerId="ADAL" clId="{867FECC2-7ABD-4240-AE69-7E9D6632ED78}" dt="2021-08-29T01:42:11.667" v="5072" actId="14100"/>
        <pc:sldMkLst>
          <pc:docMk/>
          <pc:sldMk cId="3470734495" sldId="456"/>
        </pc:sldMkLst>
        <pc:spChg chg="mod">
          <ac:chgData name="신예지" userId="7a4425d1-fcda-4049-acc0-3f74267da841" providerId="ADAL" clId="{867FECC2-7ABD-4240-AE69-7E9D6632ED78}" dt="2021-08-29T01:42:11.667" v="5072" actId="14100"/>
          <ac:spMkLst>
            <pc:docMk/>
            <pc:sldMk cId="3470734495" sldId="456"/>
            <ac:spMk id="3" creationId="{99DAC961-E53B-452B-8DFB-E72704901F99}"/>
          </ac:spMkLst>
        </pc:spChg>
        <pc:spChg chg="del">
          <ac:chgData name="신예지" userId="7a4425d1-fcda-4049-acc0-3f74267da841" providerId="ADAL" clId="{867FECC2-7ABD-4240-AE69-7E9D6632ED78}" dt="2021-08-29T01:35:14.181" v="5068" actId="478"/>
          <ac:spMkLst>
            <pc:docMk/>
            <pc:sldMk cId="3470734495" sldId="456"/>
            <ac:spMk id="4" creationId="{D309C3CF-D06E-4BA6-86DA-C3F30FB6A851}"/>
          </ac:spMkLst>
        </pc:spChg>
        <pc:spChg chg="del">
          <ac:chgData name="신예지" userId="7a4425d1-fcda-4049-acc0-3f74267da841" providerId="ADAL" clId="{867FECC2-7ABD-4240-AE69-7E9D6632ED78}" dt="2021-08-29T01:42:08.114" v="5071" actId="478"/>
          <ac:spMkLst>
            <pc:docMk/>
            <pc:sldMk cId="3470734495" sldId="456"/>
            <ac:spMk id="5" creationId="{0BE88CF2-9DE9-43CF-968B-8129B9ED39A9}"/>
          </ac:spMkLst>
        </pc:spChg>
      </pc:sldChg>
      <pc:sldChg chg="addSp delSp modSp add del mod">
        <pc:chgData name="신예지" userId="7a4425d1-fcda-4049-acc0-3f74267da841" providerId="ADAL" clId="{867FECC2-7ABD-4240-AE69-7E9D6632ED78}" dt="2021-08-29T01:00:15.167" v="4725" actId="47"/>
        <pc:sldMkLst>
          <pc:docMk/>
          <pc:sldMk cId="3795268257" sldId="456"/>
        </pc:sldMkLst>
        <pc:spChg chg="mod">
          <ac:chgData name="신예지" userId="7a4425d1-fcda-4049-acc0-3f74267da841" providerId="ADAL" clId="{867FECC2-7ABD-4240-AE69-7E9D6632ED78}" dt="2021-08-29T00:59:24.488" v="4717" actId="1076"/>
          <ac:spMkLst>
            <pc:docMk/>
            <pc:sldMk cId="3795268257" sldId="456"/>
            <ac:spMk id="2" creationId="{F43D85B2-ACBF-4F7E-963B-E50988554835}"/>
          </ac:spMkLst>
        </pc:spChg>
        <pc:spChg chg="del">
          <ac:chgData name="신예지" userId="7a4425d1-fcda-4049-acc0-3f74267da841" providerId="ADAL" clId="{867FECC2-7ABD-4240-AE69-7E9D6632ED78}" dt="2021-08-29T00:59:14.614" v="4713" actId="478"/>
          <ac:spMkLst>
            <pc:docMk/>
            <pc:sldMk cId="3795268257" sldId="456"/>
            <ac:spMk id="3" creationId="{99DAC961-E53B-452B-8DFB-E72704901F99}"/>
          </ac:spMkLst>
        </pc:spChg>
        <pc:spChg chg="mod">
          <ac:chgData name="신예지" userId="7a4425d1-fcda-4049-acc0-3f74267da841" providerId="ADAL" clId="{867FECC2-7ABD-4240-AE69-7E9D6632ED78}" dt="2021-08-29T00:59:20.791" v="4716" actId="1076"/>
          <ac:spMkLst>
            <pc:docMk/>
            <pc:sldMk cId="3795268257" sldId="456"/>
            <ac:spMk id="5" creationId="{0BE88CF2-9DE9-43CF-968B-8129B9ED39A9}"/>
          </ac:spMkLst>
        </pc:spChg>
        <pc:spChg chg="add del mod">
          <ac:chgData name="신예지" userId="7a4425d1-fcda-4049-acc0-3f74267da841" providerId="ADAL" clId="{867FECC2-7ABD-4240-AE69-7E9D6632ED78}" dt="2021-08-29T00:59:12.637" v="4712" actId="21"/>
          <ac:spMkLst>
            <pc:docMk/>
            <pc:sldMk cId="3795268257" sldId="456"/>
            <ac:spMk id="6" creationId="{CADE238E-77F6-4959-8598-CB8BA168DF4E}"/>
          </ac:spMkLst>
        </pc:spChg>
        <pc:spChg chg="add mod">
          <ac:chgData name="신예지" userId="7a4425d1-fcda-4049-acc0-3f74267da841" providerId="ADAL" clId="{867FECC2-7ABD-4240-AE69-7E9D6632ED78}" dt="2021-08-29T00:59:30.382" v="4720" actId="1076"/>
          <ac:spMkLst>
            <pc:docMk/>
            <pc:sldMk cId="3795268257" sldId="456"/>
            <ac:spMk id="7" creationId="{D59E4AEE-6399-4A24-B71E-36192C2818E9}"/>
          </ac:spMkLst>
        </pc:spChg>
      </pc:sldChg>
      <pc:sldChg chg="addSp delSp modSp add mod delAnim">
        <pc:chgData name="신예지" userId="7a4425d1-fcda-4049-acc0-3f74267da841" providerId="ADAL" clId="{867FECC2-7ABD-4240-AE69-7E9D6632ED78}" dt="2021-08-29T02:25:25.019" v="5939"/>
        <pc:sldMkLst>
          <pc:docMk/>
          <pc:sldMk cId="935728868" sldId="457"/>
        </pc:sldMkLst>
        <pc:spChg chg="del">
          <ac:chgData name="신예지" userId="7a4425d1-fcda-4049-acc0-3f74267da841" providerId="ADAL" clId="{867FECC2-7ABD-4240-AE69-7E9D6632ED78}" dt="2021-08-29T02:14:05.698" v="5213" actId="478"/>
          <ac:spMkLst>
            <pc:docMk/>
            <pc:sldMk cId="935728868" sldId="457"/>
            <ac:spMk id="6" creationId="{F4A43923-75B2-402F-8C1E-2AC49220241A}"/>
          </ac:spMkLst>
        </pc:spChg>
        <pc:spChg chg="del">
          <ac:chgData name="신예지" userId="7a4425d1-fcda-4049-acc0-3f74267da841" providerId="ADAL" clId="{867FECC2-7ABD-4240-AE69-7E9D6632ED78}" dt="2021-08-29T02:14:03.040" v="5212" actId="478"/>
          <ac:spMkLst>
            <pc:docMk/>
            <pc:sldMk cId="935728868" sldId="457"/>
            <ac:spMk id="7" creationId="{A06E446E-C387-4900-B754-2BD6A6A10188}"/>
          </ac:spMkLst>
        </pc:spChg>
        <pc:spChg chg="del">
          <ac:chgData name="신예지" userId="7a4425d1-fcda-4049-acc0-3f74267da841" providerId="ADAL" clId="{867FECC2-7ABD-4240-AE69-7E9D6632ED78}" dt="2021-08-29T02:14:16.833" v="5221" actId="478"/>
          <ac:spMkLst>
            <pc:docMk/>
            <pc:sldMk cId="935728868" sldId="457"/>
            <ac:spMk id="8" creationId="{1BA8075A-78FA-4F6E-8DDF-23E3F3B81AA1}"/>
          </ac:spMkLst>
        </pc:spChg>
        <pc:spChg chg="del">
          <ac:chgData name="신예지" userId="7a4425d1-fcda-4049-acc0-3f74267da841" providerId="ADAL" clId="{867FECC2-7ABD-4240-AE69-7E9D6632ED78}" dt="2021-08-29T02:14:19.319" v="5222" actId="478"/>
          <ac:spMkLst>
            <pc:docMk/>
            <pc:sldMk cId="935728868" sldId="457"/>
            <ac:spMk id="10" creationId="{0F5B33C2-AEE0-4CD5-BE34-5168BDB32FA0}"/>
          </ac:spMkLst>
        </pc:spChg>
        <pc:spChg chg="del mod">
          <ac:chgData name="신예지" userId="7a4425d1-fcda-4049-acc0-3f74267da841" providerId="ADAL" clId="{867FECC2-7ABD-4240-AE69-7E9D6632ED78}" dt="2021-08-29T02:14:12.625" v="5219" actId="478"/>
          <ac:spMkLst>
            <pc:docMk/>
            <pc:sldMk cId="935728868" sldId="457"/>
            <ac:spMk id="16" creationId="{7148637B-95BE-47C9-BAF4-7F0DC9C47FEE}"/>
          </ac:spMkLst>
        </pc:spChg>
        <pc:spChg chg="del">
          <ac:chgData name="신예지" userId="7a4425d1-fcda-4049-acc0-3f74267da841" providerId="ADAL" clId="{867FECC2-7ABD-4240-AE69-7E9D6632ED78}" dt="2021-08-29T02:14:10.339" v="5217" actId="478"/>
          <ac:spMkLst>
            <pc:docMk/>
            <pc:sldMk cId="935728868" sldId="457"/>
            <ac:spMk id="17" creationId="{31A2B7F7-6AA2-46D3-AE96-0F427108D896}"/>
          </ac:spMkLst>
        </pc:spChg>
        <pc:spChg chg="del">
          <ac:chgData name="신예지" userId="7a4425d1-fcda-4049-acc0-3f74267da841" providerId="ADAL" clId="{867FECC2-7ABD-4240-AE69-7E9D6632ED78}" dt="2021-08-29T02:14:07.304" v="5214" actId="478"/>
          <ac:spMkLst>
            <pc:docMk/>
            <pc:sldMk cId="935728868" sldId="457"/>
            <ac:spMk id="19" creationId="{0A110C72-F398-46E7-8B4D-E728ED1714E2}"/>
          </ac:spMkLst>
        </pc:spChg>
        <pc:spChg chg="add del">
          <ac:chgData name="신예지" userId="7a4425d1-fcda-4049-acc0-3f74267da841" providerId="ADAL" clId="{867FECC2-7ABD-4240-AE69-7E9D6632ED78}" dt="2021-08-29T02:15:44.726" v="5226" actId="22"/>
          <ac:spMkLst>
            <pc:docMk/>
            <pc:sldMk cId="935728868" sldId="457"/>
            <ac:spMk id="24" creationId="{EA4E6928-8DDB-4684-90C5-58108BB0593C}"/>
          </ac:spMkLst>
        </pc:spChg>
        <pc:spChg chg="add mod">
          <ac:chgData name="신예지" userId="7a4425d1-fcda-4049-acc0-3f74267da841" providerId="ADAL" clId="{867FECC2-7ABD-4240-AE69-7E9D6632ED78}" dt="2021-08-29T02:25:25.019" v="5939"/>
          <ac:spMkLst>
            <pc:docMk/>
            <pc:sldMk cId="935728868" sldId="457"/>
            <ac:spMk id="25" creationId="{444FBBD6-029E-4C17-8E54-7BEA3DCD52DB}"/>
          </ac:spMkLst>
        </pc:spChg>
        <pc:spChg chg="add mod">
          <ac:chgData name="신예지" userId="7a4425d1-fcda-4049-acc0-3f74267da841" providerId="ADAL" clId="{867FECC2-7ABD-4240-AE69-7E9D6632ED78}" dt="2021-08-29T02:20:20.235" v="5816" actId="20577"/>
          <ac:spMkLst>
            <pc:docMk/>
            <pc:sldMk cId="935728868" sldId="457"/>
            <ac:spMk id="27" creationId="{D62776B2-B644-4E26-8257-8269484D1241}"/>
          </ac:spMkLst>
        </pc:spChg>
        <pc:grpChg chg="del">
          <ac:chgData name="신예지" userId="7a4425d1-fcda-4049-acc0-3f74267da841" providerId="ADAL" clId="{867FECC2-7ABD-4240-AE69-7E9D6632ED78}" dt="2021-08-29T02:14:08.241" v="5215" actId="478"/>
          <ac:grpSpMkLst>
            <pc:docMk/>
            <pc:sldMk cId="935728868" sldId="457"/>
            <ac:grpSpMk id="11" creationId="{F31DE091-FD47-49CE-A93D-93C5FFD4BA46}"/>
          </ac:grpSpMkLst>
        </pc:grpChg>
        <pc:picChg chg="del">
          <ac:chgData name="신예지" userId="7a4425d1-fcda-4049-acc0-3f74267da841" providerId="ADAL" clId="{867FECC2-7ABD-4240-AE69-7E9D6632ED78}" dt="2021-08-29T02:14:09.134" v="5216" actId="478"/>
          <ac:picMkLst>
            <pc:docMk/>
            <pc:sldMk cId="935728868" sldId="457"/>
            <ac:picMk id="15" creationId="{E520E6E4-B535-4905-ADC9-D675F910B209}"/>
          </ac:picMkLst>
        </pc:picChg>
        <pc:picChg chg="del">
          <ac:chgData name="신예지" userId="7a4425d1-fcda-4049-acc0-3f74267da841" providerId="ADAL" clId="{867FECC2-7ABD-4240-AE69-7E9D6632ED78}" dt="2021-08-29T02:14:14.315" v="5220" actId="478"/>
          <ac:picMkLst>
            <pc:docMk/>
            <pc:sldMk cId="935728868" sldId="457"/>
            <ac:picMk id="18" creationId="{0B0ADEB5-2BF7-4839-914D-4E3EE71DBDA1}"/>
          </ac:picMkLst>
        </pc:picChg>
      </pc:sldChg>
      <pc:sldChg chg="addSp modSp add">
        <pc:chgData name="신예지" userId="7a4425d1-fcda-4049-acc0-3f74267da841" providerId="ADAL" clId="{867FECC2-7ABD-4240-AE69-7E9D6632ED78}" dt="2021-08-29T02:28:51.051" v="5943"/>
        <pc:sldMkLst>
          <pc:docMk/>
          <pc:sldMk cId="3607649463" sldId="458"/>
        </pc:sldMkLst>
        <pc:spChg chg="add mod">
          <ac:chgData name="신예지" userId="7a4425d1-fcda-4049-acc0-3f74267da841" providerId="ADAL" clId="{867FECC2-7ABD-4240-AE69-7E9D6632ED78}" dt="2021-08-29T02:28:51.051" v="5943"/>
          <ac:spMkLst>
            <pc:docMk/>
            <pc:sldMk cId="3607649463" sldId="458"/>
            <ac:spMk id="20" creationId="{43FF6534-2741-493C-BDC7-FAE005AA5818}"/>
          </ac:spMkLst>
        </pc:spChg>
      </pc:sldChg>
      <pc:sldChg chg="add ord">
        <pc:chgData name="신예지" userId="7a4425d1-fcda-4049-acc0-3f74267da841" providerId="ADAL" clId="{867FECC2-7ABD-4240-AE69-7E9D6632ED78}" dt="2021-08-29T02:29:37.930" v="5948"/>
        <pc:sldMkLst>
          <pc:docMk/>
          <pc:sldMk cId="1691732088" sldId="459"/>
        </pc:sldMkLst>
      </pc:sldChg>
      <pc:sldChg chg="add">
        <pc:chgData name="신예지" userId="7a4425d1-fcda-4049-acc0-3f74267da841" providerId="ADAL" clId="{867FECC2-7ABD-4240-AE69-7E9D6632ED78}" dt="2021-08-29T02:38:52.972" v="6786" actId="2890"/>
        <pc:sldMkLst>
          <pc:docMk/>
          <pc:sldMk cId="2807543522" sldId="460"/>
        </pc:sldMkLst>
      </pc:sldChg>
      <pc:sldChg chg="modSp add del mod">
        <pc:chgData name="신예지" userId="7a4425d1-fcda-4049-acc0-3f74267da841" providerId="ADAL" clId="{867FECC2-7ABD-4240-AE69-7E9D6632ED78}" dt="2021-08-29T02:43:51.716" v="6792" actId="47"/>
        <pc:sldMkLst>
          <pc:docMk/>
          <pc:sldMk cId="1080701133" sldId="461"/>
        </pc:sldMkLst>
        <pc:spChg chg="mod">
          <ac:chgData name="신예지" userId="7a4425d1-fcda-4049-acc0-3f74267da841" providerId="ADAL" clId="{867FECC2-7ABD-4240-AE69-7E9D6632ED78}" dt="2021-08-29T02:43:03.774" v="6790" actId="14100"/>
          <ac:spMkLst>
            <pc:docMk/>
            <pc:sldMk cId="1080701133" sldId="461"/>
            <ac:spMk id="4" creationId="{7DA7C3D6-846C-47C1-9C63-5975149E12B4}"/>
          </ac:spMkLst>
        </pc:spChg>
        <pc:picChg chg="mod">
          <ac:chgData name="신예지" userId="7a4425d1-fcda-4049-acc0-3f74267da841" providerId="ADAL" clId="{867FECC2-7ABD-4240-AE69-7E9D6632ED78}" dt="2021-08-29T02:43:18.285" v="6791" actId="1076"/>
          <ac:picMkLst>
            <pc:docMk/>
            <pc:sldMk cId="1080701133" sldId="461"/>
            <ac:picMk id="20" creationId="{0903B95B-C029-491C-874F-FF911F76B60D}"/>
          </ac:picMkLst>
        </pc:picChg>
        <pc:picChg chg="mod">
          <ac:chgData name="신예지" userId="7a4425d1-fcda-4049-acc0-3f74267da841" providerId="ADAL" clId="{867FECC2-7ABD-4240-AE69-7E9D6632ED78}" dt="2021-08-29T02:43:18.285" v="6791" actId="1076"/>
          <ac:picMkLst>
            <pc:docMk/>
            <pc:sldMk cId="1080701133" sldId="461"/>
            <ac:picMk id="29" creationId="{D6B26B2E-97F8-43B6-B4E8-B428CBB59905}"/>
          </ac:picMkLst>
        </pc:picChg>
        <pc:picChg chg="mod">
          <ac:chgData name="신예지" userId="7a4425d1-fcda-4049-acc0-3f74267da841" providerId="ADAL" clId="{867FECC2-7ABD-4240-AE69-7E9D6632ED78}" dt="2021-08-29T02:43:18.285" v="6791" actId="1076"/>
          <ac:picMkLst>
            <pc:docMk/>
            <pc:sldMk cId="1080701133" sldId="461"/>
            <ac:picMk id="31" creationId="{4E9C0ADE-1947-47E8-8E81-E511DBA6F0CC}"/>
          </ac:picMkLst>
        </pc:picChg>
        <pc:picChg chg="mod">
          <ac:chgData name="신예지" userId="7a4425d1-fcda-4049-acc0-3f74267da841" providerId="ADAL" clId="{867FECC2-7ABD-4240-AE69-7E9D6632ED78}" dt="2021-08-29T02:43:18.285" v="6791" actId="1076"/>
          <ac:picMkLst>
            <pc:docMk/>
            <pc:sldMk cId="1080701133" sldId="461"/>
            <ac:picMk id="32" creationId="{552179CC-9921-451B-AAF2-61DB11397E15}"/>
          </ac:picMkLst>
        </pc:picChg>
        <pc:picChg chg="mod">
          <ac:chgData name="신예지" userId="7a4425d1-fcda-4049-acc0-3f74267da841" providerId="ADAL" clId="{867FECC2-7ABD-4240-AE69-7E9D6632ED78}" dt="2021-08-29T02:43:18.285" v="6791" actId="1076"/>
          <ac:picMkLst>
            <pc:docMk/>
            <pc:sldMk cId="1080701133" sldId="461"/>
            <ac:picMk id="34" creationId="{6072ABFB-045E-41C7-AA57-AAE32A99D5E6}"/>
          </ac:picMkLst>
        </pc:picChg>
        <pc:picChg chg="mod">
          <ac:chgData name="신예지" userId="7a4425d1-fcda-4049-acc0-3f74267da841" providerId="ADAL" clId="{867FECC2-7ABD-4240-AE69-7E9D6632ED78}" dt="2021-08-29T02:43:18.285" v="6791" actId="1076"/>
          <ac:picMkLst>
            <pc:docMk/>
            <pc:sldMk cId="1080701133" sldId="461"/>
            <ac:picMk id="35" creationId="{18D94794-1A30-4492-A6F4-4681213F6F33}"/>
          </ac:picMkLst>
        </pc:picChg>
      </pc:sldChg>
      <pc:sldChg chg="modSp add mod ord">
        <pc:chgData name="신예지" userId="7a4425d1-fcda-4049-acc0-3f74267da841" providerId="ADAL" clId="{867FECC2-7ABD-4240-AE69-7E9D6632ED78}" dt="2021-08-29T05:49:04.162" v="7684" actId="14100"/>
        <pc:sldMkLst>
          <pc:docMk/>
          <pc:sldMk cId="4161677894" sldId="461"/>
        </pc:sldMkLst>
        <pc:spChg chg="mod">
          <ac:chgData name="신예지" userId="7a4425d1-fcda-4049-acc0-3f74267da841" providerId="ADAL" clId="{867FECC2-7ABD-4240-AE69-7E9D6632ED78}" dt="2021-08-29T05:48:43.197" v="7654" actId="1036"/>
          <ac:spMkLst>
            <pc:docMk/>
            <pc:sldMk cId="4161677894" sldId="461"/>
            <ac:spMk id="32" creationId="{84702A91-7A0B-4DF9-AF1C-1F466140B96A}"/>
          </ac:spMkLst>
        </pc:spChg>
        <pc:spChg chg="mod">
          <ac:chgData name="신예지" userId="7a4425d1-fcda-4049-acc0-3f74267da841" providerId="ADAL" clId="{867FECC2-7ABD-4240-AE69-7E9D6632ED78}" dt="2021-08-29T05:48:37.336" v="7644" actId="1036"/>
          <ac:spMkLst>
            <pc:docMk/>
            <pc:sldMk cId="4161677894" sldId="461"/>
            <ac:spMk id="33" creationId="{ED7FBDCB-29DD-402E-B7B6-7939BDFCADCA}"/>
          </ac:spMkLst>
        </pc:spChg>
        <pc:spChg chg="mod">
          <ac:chgData name="신예지" userId="7a4425d1-fcda-4049-acc0-3f74267da841" providerId="ADAL" clId="{867FECC2-7ABD-4240-AE69-7E9D6632ED78}" dt="2021-08-29T05:48:27.269" v="7634" actId="465"/>
          <ac:spMkLst>
            <pc:docMk/>
            <pc:sldMk cId="4161677894" sldId="461"/>
            <ac:spMk id="34" creationId="{BA9121FB-83F2-4375-8879-5A17419FC421}"/>
          </ac:spMkLst>
        </pc:spChg>
        <pc:spChg chg="mod">
          <ac:chgData name="신예지" userId="7a4425d1-fcda-4049-acc0-3f74267da841" providerId="ADAL" clId="{867FECC2-7ABD-4240-AE69-7E9D6632ED78}" dt="2021-08-29T05:48:43.197" v="7654" actId="1036"/>
          <ac:spMkLst>
            <pc:docMk/>
            <pc:sldMk cId="4161677894" sldId="461"/>
            <ac:spMk id="38" creationId="{521F0DC5-5B8D-4A88-B120-0982061967BC}"/>
          </ac:spMkLst>
        </pc:spChg>
        <pc:spChg chg="mod">
          <ac:chgData name="신예지" userId="7a4425d1-fcda-4049-acc0-3f74267da841" providerId="ADAL" clId="{867FECC2-7ABD-4240-AE69-7E9D6632ED78}" dt="2021-08-29T05:48:37.336" v="7644" actId="1036"/>
          <ac:spMkLst>
            <pc:docMk/>
            <pc:sldMk cId="4161677894" sldId="461"/>
            <ac:spMk id="39" creationId="{56364184-FBF0-49DE-9854-9A3FC82AFD8F}"/>
          </ac:spMkLst>
        </pc:spChg>
        <pc:spChg chg="mod">
          <ac:chgData name="신예지" userId="7a4425d1-fcda-4049-acc0-3f74267da841" providerId="ADAL" clId="{867FECC2-7ABD-4240-AE69-7E9D6632ED78}" dt="2021-08-29T05:48:27.269" v="7634" actId="465"/>
          <ac:spMkLst>
            <pc:docMk/>
            <pc:sldMk cId="4161677894" sldId="461"/>
            <ac:spMk id="40" creationId="{6D362B34-5218-4AFD-9558-D1AAF4979FC3}"/>
          </ac:spMkLst>
        </pc:spChg>
        <pc:spChg chg="mod">
          <ac:chgData name="신예지" userId="7a4425d1-fcda-4049-acc0-3f74267da841" providerId="ADAL" clId="{867FECC2-7ABD-4240-AE69-7E9D6632ED78}" dt="2021-08-29T05:48:43.197" v="7654" actId="1036"/>
          <ac:spMkLst>
            <pc:docMk/>
            <pc:sldMk cId="4161677894" sldId="461"/>
            <ac:spMk id="44" creationId="{3454DD15-9455-4C16-9616-6D43F5DF96CB}"/>
          </ac:spMkLst>
        </pc:spChg>
        <pc:spChg chg="mod">
          <ac:chgData name="신예지" userId="7a4425d1-fcda-4049-acc0-3f74267da841" providerId="ADAL" clId="{867FECC2-7ABD-4240-AE69-7E9D6632ED78}" dt="2021-08-29T05:48:37.336" v="7644" actId="1036"/>
          <ac:spMkLst>
            <pc:docMk/>
            <pc:sldMk cId="4161677894" sldId="461"/>
            <ac:spMk id="45" creationId="{A0700AD5-7EC6-40C1-ADEF-1CE6DD2E6F96}"/>
          </ac:spMkLst>
        </pc:spChg>
        <pc:spChg chg="mod">
          <ac:chgData name="신예지" userId="7a4425d1-fcda-4049-acc0-3f74267da841" providerId="ADAL" clId="{867FECC2-7ABD-4240-AE69-7E9D6632ED78}" dt="2021-08-29T05:48:27.269" v="7634" actId="465"/>
          <ac:spMkLst>
            <pc:docMk/>
            <pc:sldMk cId="4161677894" sldId="461"/>
            <ac:spMk id="46" creationId="{853AA812-510F-4613-927F-3F0C57D36D2D}"/>
          </ac:spMkLst>
        </pc:spChg>
        <pc:spChg chg="mod">
          <ac:chgData name="신예지" userId="7a4425d1-fcda-4049-acc0-3f74267da841" providerId="ADAL" clId="{867FECC2-7ABD-4240-AE69-7E9D6632ED78}" dt="2021-08-29T05:49:04.162" v="7684" actId="14100"/>
          <ac:spMkLst>
            <pc:docMk/>
            <pc:sldMk cId="4161677894" sldId="461"/>
            <ac:spMk id="52" creationId="{7DFFE642-C12E-474E-827F-6869494DD079}"/>
          </ac:spMkLst>
        </pc:spChg>
        <pc:spChg chg="mod">
          <ac:chgData name="신예지" userId="7a4425d1-fcda-4049-acc0-3f74267da841" providerId="ADAL" clId="{867FECC2-7ABD-4240-AE69-7E9D6632ED78}" dt="2021-08-29T05:48:43.197" v="7654" actId="1036"/>
          <ac:spMkLst>
            <pc:docMk/>
            <pc:sldMk cId="4161677894" sldId="461"/>
            <ac:spMk id="56" creationId="{4A43B1B8-2709-4BFA-9A24-04867F609D0A}"/>
          </ac:spMkLst>
        </pc:spChg>
        <pc:spChg chg="mod">
          <ac:chgData name="신예지" userId="7a4425d1-fcda-4049-acc0-3f74267da841" providerId="ADAL" clId="{867FECC2-7ABD-4240-AE69-7E9D6632ED78}" dt="2021-08-29T05:48:37.336" v="7644" actId="1036"/>
          <ac:spMkLst>
            <pc:docMk/>
            <pc:sldMk cId="4161677894" sldId="461"/>
            <ac:spMk id="57" creationId="{2CBE3E3B-3664-4597-B5EB-8E16C5126AD2}"/>
          </ac:spMkLst>
        </pc:spChg>
        <pc:spChg chg="mod">
          <ac:chgData name="신예지" userId="7a4425d1-fcda-4049-acc0-3f74267da841" providerId="ADAL" clId="{867FECC2-7ABD-4240-AE69-7E9D6632ED78}" dt="2021-08-29T05:48:27.269" v="7634" actId="465"/>
          <ac:spMkLst>
            <pc:docMk/>
            <pc:sldMk cId="4161677894" sldId="461"/>
            <ac:spMk id="58" creationId="{734DCF85-F617-4B4C-B58B-F2EF0D7393E4}"/>
          </ac:spMkLst>
        </pc:spChg>
        <pc:spChg chg="mod">
          <ac:chgData name="신예지" userId="7a4425d1-fcda-4049-acc0-3f74267da841" providerId="ADAL" clId="{867FECC2-7ABD-4240-AE69-7E9D6632ED78}" dt="2021-08-29T05:49:04.162" v="7684" actId="14100"/>
          <ac:spMkLst>
            <pc:docMk/>
            <pc:sldMk cId="4161677894" sldId="461"/>
            <ac:spMk id="65" creationId="{69CE5958-CC20-465D-8E56-F12EAE4BF2E8}"/>
          </ac:spMkLst>
        </pc:spChg>
        <pc:spChg chg="mod">
          <ac:chgData name="신예지" userId="7a4425d1-fcda-4049-acc0-3f74267da841" providerId="ADAL" clId="{867FECC2-7ABD-4240-AE69-7E9D6632ED78}" dt="2021-08-29T05:49:04.162" v="7684" actId="14100"/>
          <ac:spMkLst>
            <pc:docMk/>
            <pc:sldMk cId="4161677894" sldId="461"/>
            <ac:spMk id="66" creationId="{E544F86C-28C0-42EF-BE84-F447CB7D2F5F}"/>
          </ac:spMkLst>
        </pc:spChg>
        <pc:spChg chg="mod">
          <ac:chgData name="신예지" userId="7a4425d1-fcda-4049-acc0-3f74267da841" providerId="ADAL" clId="{867FECC2-7ABD-4240-AE69-7E9D6632ED78}" dt="2021-08-29T05:49:04.162" v="7684" actId="14100"/>
          <ac:spMkLst>
            <pc:docMk/>
            <pc:sldMk cId="4161677894" sldId="461"/>
            <ac:spMk id="67" creationId="{D48D6325-8FAA-4102-82AB-1739423CCD47}"/>
          </ac:spMkLst>
        </pc:spChg>
        <pc:spChg chg="mod">
          <ac:chgData name="신예지" userId="7a4425d1-fcda-4049-acc0-3f74267da841" providerId="ADAL" clId="{867FECC2-7ABD-4240-AE69-7E9D6632ED78}" dt="2021-08-29T05:48:55.175" v="7683" actId="1036"/>
          <ac:spMkLst>
            <pc:docMk/>
            <pc:sldMk cId="4161677894" sldId="461"/>
            <ac:spMk id="68" creationId="{C1C64A01-1296-451C-AA78-3F673218658F}"/>
          </ac:spMkLst>
        </pc:spChg>
        <pc:spChg chg="mod">
          <ac:chgData name="신예지" userId="7a4425d1-fcda-4049-acc0-3f74267da841" providerId="ADAL" clId="{867FECC2-7ABD-4240-AE69-7E9D6632ED78}" dt="2021-08-29T05:48:55.175" v="7683" actId="1036"/>
          <ac:spMkLst>
            <pc:docMk/>
            <pc:sldMk cId="4161677894" sldId="461"/>
            <ac:spMk id="69" creationId="{33742E04-9416-44B5-A0DC-0A383595F875}"/>
          </ac:spMkLst>
        </pc:spChg>
        <pc:spChg chg="mod">
          <ac:chgData name="신예지" userId="7a4425d1-fcda-4049-acc0-3f74267da841" providerId="ADAL" clId="{867FECC2-7ABD-4240-AE69-7E9D6632ED78}" dt="2021-08-29T05:48:55.175" v="7683" actId="1036"/>
          <ac:spMkLst>
            <pc:docMk/>
            <pc:sldMk cId="4161677894" sldId="461"/>
            <ac:spMk id="70" creationId="{C0C8479D-56A2-48CF-942A-71480B0FE11B}"/>
          </ac:spMkLst>
        </pc:spChg>
        <pc:picChg chg="mod">
          <ac:chgData name="신예지" userId="7a4425d1-fcda-4049-acc0-3f74267da841" providerId="ADAL" clId="{867FECC2-7ABD-4240-AE69-7E9D6632ED78}" dt="2021-08-29T05:48:43.197" v="7654" actId="1036"/>
          <ac:picMkLst>
            <pc:docMk/>
            <pc:sldMk cId="4161677894" sldId="461"/>
            <ac:picMk id="15" creationId="{16487750-836E-400C-A749-6115F9858813}"/>
          </ac:picMkLst>
        </pc:picChg>
        <pc:picChg chg="mod">
          <ac:chgData name="신예지" userId="7a4425d1-fcda-4049-acc0-3f74267da841" providerId="ADAL" clId="{867FECC2-7ABD-4240-AE69-7E9D6632ED78}" dt="2021-08-29T05:48:37.336" v="7644" actId="1036"/>
          <ac:picMkLst>
            <pc:docMk/>
            <pc:sldMk cId="4161677894" sldId="461"/>
            <ac:picMk id="29" creationId="{AE8F665A-C560-42A5-AB59-1DAFE814FA65}"/>
          </ac:picMkLst>
        </pc:picChg>
        <pc:picChg chg="mod">
          <ac:chgData name="신예지" userId="7a4425d1-fcda-4049-acc0-3f74267da841" providerId="ADAL" clId="{867FECC2-7ABD-4240-AE69-7E9D6632ED78}" dt="2021-08-29T05:48:27.269" v="7634" actId="465"/>
          <ac:picMkLst>
            <pc:docMk/>
            <pc:sldMk cId="4161677894" sldId="461"/>
            <ac:picMk id="31" creationId="{BB4961AA-103B-4BC8-AFE5-D0132D24D73F}"/>
          </ac:picMkLst>
        </pc:picChg>
        <pc:picChg chg="mod">
          <ac:chgData name="신예지" userId="7a4425d1-fcda-4049-acc0-3f74267da841" providerId="ADAL" clId="{867FECC2-7ABD-4240-AE69-7E9D6632ED78}" dt="2021-08-29T05:48:43.197" v="7654" actId="1036"/>
          <ac:picMkLst>
            <pc:docMk/>
            <pc:sldMk cId="4161677894" sldId="461"/>
            <ac:picMk id="35" creationId="{A831B24B-E79E-4A9C-B19A-349754D9C94F}"/>
          </ac:picMkLst>
        </pc:picChg>
        <pc:picChg chg="mod">
          <ac:chgData name="신예지" userId="7a4425d1-fcda-4049-acc0-3f74267da841" providerId="ADAL" clId="{867FECC2-7ABD-4240-AE69-7E9D6632ED78}" dt="2021-08-29T05:48:37.336" v="7644" actId="1036"/>
          <ac:picMkLst>
            <pc:docMk/>
            <pc:sldMk cId="4161677894" sldId="461"/>
            <ac:picMk id="36" creationId="{0516172C-414E-4B9B-A70C-F6616BCDACF0}"/>
          </ac:picMkLst>
        </pc:picChg>
        <pc:picChg chg="mod">
          <ac:chgData name="신예지" userId="7a4425d1-fcda-4049-acc0-3f74267da841" providerId="ADAL" clId="{867FECC2-7ABD-4240-AE69-7E9D6632ED78}" dt="2021-08-29T05:48:27.269" v="7634" actId="465"/>
          <ac:picMkLst>
            <pc:docMk/>
            <pc:sldMk cId="4161677894" sldId="461"/>
            <ac:picMk id="37" creationId="{64D5ABBB-1DF5-4E13-BA22-80B25CF93775}"/>
          </ac:picMkLst>
        </pc:picChg>
        <pc:picChg chg="mod">
          <ac:chgData name="신예지" userId="7a4425d1-fcda-4049-acc0-3f74267da841" providerId="ADAL" clId="{867FECC2-7ABD-4240-AE69-7E9D6632ED78}" dt="2021-08-29T05:48:43.197" v="7654" actId="1036"/>
          <ac:picMkLst>
            <pc:docMk/>
            <pc:sldMk cId="4161677894" sldId="461"/>
            <ac:picMk id="41" creationId="{71107CC7-6E3C-464B-B3E5-9A12B16398F4}"/>
          </ac:picMkLst>
        </pc:picChg>
        <pc:picChg chg="mod">
          <ac:chgData name="신예지" userId="7a4425d1-fcda-4049-acc0-3f74267da841" providerId="ADAL" clId="{867FECC2-7ABD-4240-AE69-7E9D6632ED78}" dt="2021-08-29T05:48:37.336" v="7644" actId="1036"/>
          <ac:picMkLst>
            <pc:docMk/>
            <pc:sldMk cId="4161677894" sldId="461"/>
            <ac:picMk id="42" creationId="{29DB8B01-16EC-46A3-BF1E-43881DDA4239}"/>
          </ac:picMkLst>
        </pc:picChg>
        <pc:picChg chg="mod">
          <ac:chgData name="신예지" userId="7a4425d1-fcda-4049-acc0-3f74267da841" providerId="ADAL" clId="{867FECC2-7ABD-4240-AE69-7E9D6632ED78}" dt="2021-08-29T05:48:27.269" v="7634" actId="465"/>
          <ac:picMkLst>
            <pc:docMk/>
            <pc:sldMk cId="4161677894" sldId="461"/>
            <ac:picMk id="43" creationId="{822730BA-E97E-43FA-A72D-EC07F796A794}"/>
          </ac:picMkLst>
        </pc:picChg>
        <pc:picChg chg="mod">
          <ac:chgData name="신예지" userId="7a4425d1-fcda-4049-acc0-3f74267da841" providerId="ADAL" clId="{867FECC2-7ABD-4240-AE69-7E9D6632ED78}" dt="2021-08-29T05:48:55.175" v="7683" actId="1036"/>
          <ac:picMkLst>
            <pc:docMk/>
            <pc:sldMk cId="4161677894" sldId="461"/>
            <ac:picMk id="47" creationId="{9ACF20AE-9926-449B-8AA3-43F909E0946A}"/>
          </ac:picMkLst>
        </pc:picChg>
        <pc:picChg chg="mod">
          <ac:chgData name="신예지" userId="7a4425d1-fcda-4049-acc0-3f74267da841" providerId="ADAL" clId="{867FECC2-7ABD-4240-AE69-7E9D6632ED78}" dt="2021-08-29T05:48:55.175" v="7683" actId="1036"/>
          <ac:picMkLst>
            <pc:docMk/>
            <pc:sldMk cId="4161677894" sldId="461"/>
            <ac:picMk id="48" creationId="{EB597459-E07C-4787-9FE4-9BF03AFB2E5A}"/>
          </ac:picMkLst>
        </pc:picChg>
        <pc:picChg chg="mod">
          <ac:chgData name="신예지" userId="7a4425d1-fcda-4049-acc0-3f74267da841" providerId="ADAL" clId="{867FECC2-7ABD-4240-AE69-7E9D6632ED78}" dt="2021-08-29T05:48:55.175" v="7683" actId="1036"/>
          <ac:picMkLst>
            <pc:docMk/>
            <pc:sldMk cId="4161677894" sldId="461"/>
            <ac:picMk id="49" creationId="{69049DB9-6655-44CA-981D-3D9C3EF77214}"/>
          </ac:picMkLst>
        </pc:picChg>
        <pc:picChg chg="mod">
          <ac:chgData name="신예지" userId="7a4425d1-fcda-4049-acc0-3f74267da841" providerId="ADAL" clId="{867FECC2-7ABD-4240-AE69-7E9D6632ED78}" dt="2021-08-29T05:48:43.197" v="7654" actId="1036"/>
          <ac:picMkLst>
            <pc:docMk/>
            <pc:sldMk cId="4161677894" sldId="461"/>
            <ac:picMk id="53" creationId="{1794AFD9-1EF0-4DBD-A1FA-9A0C5C3456D9}"/>
          </ac:picMkLst>
        </pc:picChg>
        <pc:picChg chg="mod">
          <ac:chgData name="신예지" userId="7a4425d1-fcda-4049-acc0-3f74267da841" providerId="ADAL" clId="{867FECC2-7ABD-4240-AE69-7E9D6632ED78}" dt="2021-08-29T05:48:37.336" v="7644" actId="1036"/>
          <ac:picMkLst>
            <pc:docMk/>
            <pc:sldMk cId="4161677894" sldId="461"/>
            <ac:picMk id="54" creationId="{3FB2D4F3-9451-4B4E-9E49-36B57826C6DE}"/>
          </ac:picMkLst>
        </pc:picChg>
        <pc:picChg chg="mod">
          <ac:chgData name="신예지" userId="7a4425d1-fcda-4049-acc0-3f74267da841" providerId="ADAL" clId="{867FECC2-7ABD-4240-AE69-7E9D6632ED78}" dt="2021-08-29T05:47:53.724" v="7632" actId="1036"/>
          <ac:picMkLst>
            <pc:docMk/>
            <pc:sldMk cId="4161677894" sldId="461"/>
            <ac:picMk id="55" creationId="{A2C2CA27-CF2D-4B82-BCCC-585AAD5CAFA3}"/>
          </ac:picMkLst>
        </pc:picChg>
        <pc:picChg chg="mod">
          <ac:chgData name="신예지" userId="7a4425d1-fcda-4049-acc0-3f74267da841" providerId="ADAL" clId="{867FECC2-7ABD-4240-AE69-7E9D6632ED78}" dt="2021-08-29T05:48:55.175" v="7683" actId="1036"/>
          <ac:picMkLst>
            <pc:docMk/>
            <pc:sldMk cId="4161677894" sldId="461"/>
            <ac:picMk id="1026" creationId="{4DCA7F67-06DD-4F5C-81C3-D0F25DEBFB04}"/>
          </ac:picMkLst>
        </pc:picChg>
        <pc:cxnChg chg="mod">
          <ac:chgData name="신예지" userId="7a4425d1-fcda-4049-acc0-3f74267da841" providerId="ADAL" clId="{867FECC2-7ABD-4240-AE69-7E9D6632ED78}" dt="2021-08-29T05:48:55.175" v="7683" actId="1036"/>
          <ac:cxnSpMkLst>
            <pc:docMk/>
            <pc:sldMk cId="4161677894" sldId="461"/>
            <ac:cxnSpMk id="51" creationId="{C747C723-12A7-42BB-8A99-044EB24FC59D}"/>
          </ac:cxnSpMkLst>
        </pc:cxnChg>
      </pc:sldChg>
      <pc:sldChg chg="modSp add mod modTransition">
        <pc:chgData name="신예지" userId="7a4425d1-fcda-4049-acc0-3f74267da841" providerId="ADAL" clId="{867FECC2-7ABD-4240-AE69-7E9D6632ED78}" dt="2021-08-29T02:57:51.393" v="6900" actId="20577"/>
        <pc:sldMkLst>
          <pc:docMk/>
          <pc:sldMk cId="2411552468" sldId="462"/>
        </pc:sldMkLst>
        <pc:spChg chg="mod">
          <ac:chgData name="신예지" userId="7a4425d1-fcda-4049-acc0-3f74267da841" providerId="ADAL" clId="{867FECC2-7ABD-4240-AE69-7E9D6632ED78}" dt="2021-08-29T02:57:30.632" v="6883" actId="14100"/>
          <ac:spMkLst>
            <pc:docMk/>
            <pc:sldMk cId="2411552468" sldId="462"/>
            <ac:spMk id="38" creationId="{521F0DC5-5B8D-4A88-B120-0982061967BC}"/>
          </ac:spMkLst>
        </pc:spChg>
        <pc:spChg chg="mod">
          <ac:chgData name="신예지" userId="7a4425d1-fcda-4049-acc0-3f74267da841" providerId="ADAL" clId="{867FECC2-7ABD-4240-AE69-7E9D6632ED78}" dt="2021-08-29T02:57:46.628" v="6897" actId="14100"/>
          <ac:spMkLst>
            <pc:docMk/>
            <pc:sldMk cId="2411552468" sldId="462"/>
            <ac:spMk id="39" creationId="{56364184-FBF0-49DE-9854-9A3FC82AFD8F}"/>
          </ac:spMkLst>
        </pc:spChg>
        <pc:spChg chg="mod">
          <ac:chgData name="신예지" userId="7a4425d1-fcda-4049-acc0-3f74267da841" providerId="ADAL" clId="{867FECC2-7ABD-4240-AE69-7E9D6632ED78}" dt="2021-08-29T02:57:51.393" v="6900" actId="20577"/>
          <ac:spMkLst>
            <pc:docMk/>
            <pc:sldMk cId="2411552468" sldId="462"/>
            <ac:spMk id="40" creationId="{6D362B34-5218-4AFD-9558-D1AAF4979FC3}"/>
          </ac:spMkLst>
        </pc:spChg>
        <pc:spChg chg="mod">
          <ac:chgData name="신예지" userId="7a4425d1-fcda-4049-acc0-3f74267da841" providerId="ADAL" clId="{867FECC2-7ABD-4240-AE69-7E9D6632ED78}" dt="2021-08-29T02:51:50.574" v="6854"/>
          <ac:spMkLst>
            <pc:docMk/>
            <pc:sldMk cId="2411552468" sldId="462"/>
            <ac:spMk id="64" creationId="{442406EF-DC01-4A05-8C40-685E9030BE49}"/>
          </ac:spMkLst>
        </pc:spChg>
      </pc:sldChg>
      <pc:sldChg chg="add">
        <pc:chgData name="신예지" userId="7a4425d1-fcda-4049-acc0-3f74267da841" providerId="ADAL" clId="{867FECC2-7ABD-4240-AE69-7E9D6632ED78}" dt="2021-08-29T02:58:44.911" v="6901" actId="2890"/>
        <pc:sldMkLst>
          <pc:docMk/>
          <pc:sldMk cId="4178472280" sldId="463"/>
        </pc:sldMkLst>
      </pc:sldChg>
      <pc:sldChg chg="addSp delSp modSp add del mod ord">
        <pc:chgData name="신예지" userId="7a4425d1-fcda-4049-acc0-3f74267da841" providerId="ADAL" clId="{867FECC2-7ABD-4240-AE69-7E9D6632ED78}" dt="2021-08-29T05:22:50.264" v="7433" actId="47"/>
        <pc:sldMkLst>
          <pc:docMk/>
          <pc:sldMk cId="1727734239" sldId="464"/>
        </pc:sldMkLst>
        <pc:spChg chg="add del mod">
          <ac:chgData name="신예지" userId="7a4425d1-fcda-4049-acc0-3f74267da841" providerId="ADAL" clId="{867FECC2-7ABD-4240-AE69-7E9D6632ED78}" dt="2021-08-29T05:17:27.232" v="7376" actId="21"/>
          <ac:spMkLst>
            <pc:docMk/>
            <pc:sldMk cId="1727734239" sldId="464"/>
            <ac:spMk id="4" creationId="{E6A3D39C-4633-484C-84C5-1DDCBEB1C435}"/>
          </ac:spMkLst>
        </pc:spChg>
        <pc:spChg chg="add mod">
          <ac:chgData name="신예지" userId="7a4425d1-fcda-4049-acc0-3f74267da841" providerId="ADAL" clId="{867FECC2-7ABD-4240-AE69-7E9D6632ED78}" dt="2021-08-29T05:18:01.641" v="7414" actId="692"/>
          <ac:spMkLst>
            <pc:docMk/>
            <pc:sldMk cId="1727734239" sldId="464"/>
            <ac:spMk id="5" creationId="{64A9D773-1B46-4490-B868-3E3FF1015B98}"/>
          </ac:spMkLst>
        </pc:spChg>
        <pc:spChg chg="add mod">
          <ac:chgData name="신예지" userId="7a4425d1-fcda-4049-acc0-3f74267da841" providerId="ADAL" clId="{867FECC2-7ABD-4240-AE69-7E9D6632ED78}" dt="2021-08-29T05:18:33.966" v="7419" actId="692"/>
          <ac:spMkLst>
            <pc:docMk/>
            <pc:sldMk cId="1727734239" sldId="464"/>
            <ac:spMk id="6" creationId="{AEA317F4-49F4-4754-BE02-3B0540E59747}"/>
          </ac:spMkLst>
        </pc:spChg>
        <pc:spChg chg="add mod">
          <ac:chgData name="신예지" userId="7a4425d1-fcda-4049-acc0-3f74267da841" providerId="ADAL" clId="{867FECC2-7ABD-4240-AE69-7E9D6632ED78}" dt="2021-08-29T05:18:52.646" v="7420"/>
          <ac:spMkLst>
            <pc:docMk/>
            <pc:sldMk cId="1727734239" sldId="464"/>
            <ac:spMk id="7" creationId="{66CA4948-5905-4C35-98E0-C53A1FE2A092}"/>
          </ac:spMkLst>
        </pc:spChg>
        <pc:spChg chg="add del mod">
          <ac:chgData name="신예지" userId="7a4425d1-fcda-4049-acc0-3f74267da841" providerId="ADAL" clId="{867FECC2-7ABD-4240-AE69-7E9D6632ED78}" dt="2021-08-29T05:22:39.695" v="7432" actId="767"/>
          <ac:spMkLst>
            <pc:docMk/>
            <pc:sldMk cId="1727734239" sldId="464"/>
            <ac:spMk id="8" creationId="{F53BE998-0D8A-4988-BA02-986FCBA59915}"/>
          </ac:spMkLst>
        </pc:spChg>
        <pc:picChg chg="add">
          <ac:chgData name="신예지" userId="7a4425d1-fcda-4049-acc0-3f74267da841" providerId="ADAL" clId="{867FECC2-7ABD-4240-AE69-7E9D6632ED78}" dt="2021-08-29T05:15:46.925" v="7333" actId="22"/>
          <ac:picMkLst>
            <pc:docMk/>
            <pc:sldMk cId="1727734239" sldId="464"/>
            <ac:picMk id="3" creationId="{C9B023D8-B38C-495B-9684-762F390AE55D}"/>
          </ac:picMkLst>
        </pc:picChg>
      </pc:sldChg>
      <pc:sldChg chg="addSp modSp add mod">
        <pc:chgData name="신예지" userId="7a4425d1-fcda-4049-acc0-3f74267da841" providerId="ADAL" clId="{867FECC2-7ABD-4240-AE69-7E9D6632ED78}" dt="2021-08-29T06:27:05.644" v="10586" actId="1076"/>
        <pc:sldMkLst>
          <pc:docMk/>
          <pc:sldMk cId="2037704388" sldId="465"/>
        </pc:sldMkLst>
        <pc:spChg chg="add mod">
          <ac:chgData name="신예지" userId="7a4425d1-fcda-4049-acc0-3f74267da841" providerId="ADAL" clId="{867FECC2-7ABD-4240-AE69-7E9D6632ED78}" dt="2021-08-29T06:26:54.516" v="10583" actId="1076"/>
          <ac:spMkLst>
            <pc:docMk/>
            <pc:sldMk cId="2037704388" sldId="465"/>
            <ac:spMk id="3" creationId="{BF448547-6C8A-46C0-8802-ABC78566DB68}"/>
          </ac:spMkLst>
        </pc:spChg>
        <pc:spChg chg="add mod">
          <ac:chgData name="신예지" userId="7a4425d1-fcda-4049-acc0-3f74267da841" providerId="ADAL" clId="{867FECC2-7ABD-4240-AE69-7E9D6632ED78}" dt="2021-08-29T06:27:05.644" v="10586" actId="1076"/>
          <ac:spMkLst>
            <pc:docMk/>
            <pc:sldMk cId="2037704388" sldId="465"/>
            <ac:spMk id="5" creationId="{D5AE94F7-CF53-4EDA-BE12-A78150585588}"/>
          </ac:spMkLst>
        </pc:spChg>
        <pc:spChg chg="add mod">
          <ac:chgData name="신예지" userId="7a4425d1-fcda-4049-acc0-3f74267da841" providerId="ADAL" clId="{867FECC2-7ABD-4240-AE69-7E9D6632ED78}" dt="2021-08-29T06:27:03.297" v="10585" actId="1076"/>
          <ac:spMkLst>
            <pc:docMk/>
            <pc:sldMk cId="2037704388" sldId="465"/>
            <ac:spMk id="7" creationId="{1AA5B757-E543-43B5-8647-C76BE4DADA87}"/>
          </ac:spMkLst>
        </pc:spChg>
        <pc:spChg chg="add mod">
          <ac:chgData name="신예지" userId="7a4425d1-fcda-4049-acc0-3f74267da841" providerId="ADAL" clId="{867FECC2-7ABD-4240-AE69-7E9D6632ED78}" dt="2021-08-29T06:19:25.022" v="9887"/>
          <ac:spMkLst>
            <pc:docMk/>
            <pc:sldMk cId="2037704388" sldId="465"/>
            <ac:spMk id="9" creationId="{293B7445-1645-4DFB-85DD-6178345E5896}"/>
          </ac:spMkLst>
        </pc:spChg>
        <pc:spChg chg="add mod">
          <ac:chgData name="신예지" userId="7a4425d1-fcda-4049-acc0-3f74267da841" providerId="ADAL" clId="{867FECC2-7ABD-4240-AE69-7E9D6632ED78}" dt="2021-08-29T06:26:59.422" v="10584" actId="1076"/>
          <ac:spMkLst>
            <pc:docMk/>
            <pc:sldMk cId="2037704388" sldId="465"/>
            <ac:spMk id="11" creationId="{B1BCA986-6AF0-4110-B5CA-CE5D044E8FE3}"/>
          </ac:spMkLst>
        </pc:spChg>
      </pc:sldChg>
      <pc:sldChg chg="addSp delSp modSp add mod ord modNotesTx">
        <pc:chgData name="신예지" userId="7a4425d1-fcda-4049-acc0-3f74267da841" providerId="ADAL" clId="{867FECC2-7ABD-4240-AE69-7E9D6632ED78}" dt="2021-08-29T06:12:50.631" v="9292" actId="20577"/>
        <pc:sldMkLst>
          <pc:docMk/>
          <pc:sldMk cId="311106227" sldId="466"/>
        </pc:sldMkLst>
        <pc:spChg chg="mod">
          <ac:chgData name="신예지" userId="7a4425d1-fcda-4049-acc0-3f74267da841" providerId="ADAL" clId="{867FECC2-7ABD-4240-AE69-7E9D6632ED78}" dt="2021-08-29T05:38:16.217" v="7575" actId="1036"/>
          <ac:spMkLst>
            <pc:docMk/>
            <pc:sldMk cId="311106227" sldId="466"/>
            <ac:spMk id="14" creationId="{E1EBB571-5315-4D1A-AC94-F9B664509432}"/>
          </ac:spMkLst>
        </pc:spChg>
        <pc:spChg chg="add mod">
          <ac:chgData name="신예지" userId="7a4425d1-fcda-4049-acc0-3f74267da841" providerId="ADAL" clId="{867FECC2-7ABD-4240-AE69-7E9D6632ED78}" dt="2021-08-29T05:40:17.554" v="7584" actId="14100"/>
          <ac:spMkLst>
            <pc:docMk/>
            <pc:sldMk cId="311106227" sldId="466"/>
            <ac:spMk id="15" creationId="{5EE5978C-EB95-48F0-ADBB-BB1CCADD7795}"/>
          </ac:spMkLst>
        </pc:spChg>
        <pc:spChg chg="mod">
          <ac:chgData name="신예지" userId="7a4425d1-fcda-4049-acc0-3f74267da841" providerId="ADAL" clId="{867FECC2-7ABD-4240-AE69-7E9D6632ED78}" dt="2021-08-29T05:38:16.217" v="7575" actId="1036"/>
          <ac:spMkLst>
            <pc:docMk/>
            <pc:sldMk cId="311106227" sldId="466"/>
            <ac:spMk id="19" creationId="{B98B9A08-755B-43D4-95FB-EC3925315C33}"/>
          </ac:spMkLst>
        </pc:spChg>
        <pc:grpChg chg="del">
          <ac:chgData name="신예지" userId="7a4425d1-fcda-4049-acc0-3f74267da841" providerId="ADAL" clId="{867FECC2-7ABD-4240-AE69-7E9D6632ED78}" dt="2021-08-29T05:38:08.694" v="7558" actId="478"/>
          <ac:grpSpMkLst>
            <pc:docMk/>
            <pc:sldMk cId="311106227" sldId="466"/>
            <ac:grpSpMk id="25" creationId="{208258A3-6236-4FA7-BA46-8B6CB98E545B}"/>
          </ac:grpSpMkLst>
        </pc:grpChg>
        <pc:picChg chg="add mod">
          <ac:chgData name="신예지" userId="7a4425d1-fcda-4049-acc0-3f74267da841" providerId="ADAL" clId="{867FECC2-7ABD-4240-AE69-7E9D6632ED78}" dt="2021-08-29T05:39:58.068" v="7582" actId="14100"/>
          <ac:picMkLst>
            <pc:docMk/>
            <pc:sldMk cId="311106227" sldId="466"/>
            <ac:picMk id="3" creationId="{A748424F-1A3A-493C-A029-8ED22F01AD6A}"/>
          </ac:picMkLst>
        </pc:picChg>
        <pc:picChg chg="mod">
          <ac:chgData name="신예지" userId="7a4425d1-fcda-4049-acc0-3f74267da841" providerId="ADAL" clId="{867FECC2-7ABD-4240-AE69-7E9D6632ED78}" dt="2021-08-29T05:38:16.217" v="7575" actId="1036"/>
          <ac:picMkLst>
            <pc:docMk/>
            <pc:sldMk cId="311106227" sldId="466"/>
            <ac:picMk id="5" creationId="{485B90E9-9A29-406D-A632-0D06DB399E49}"/>
          </ac:picMkLst>
        </pc:picChg>
        <pc:picChg chg="mod">
          <ac:chgData name="신예지" userId="7a4425d1-fcda-4049-acc0-3f74267da841" providerId="ADAL" clId="{867FECC2-7ABD-4240-AE69-7E9D6632ED78}" dt="2021-08-29T05:38:16.217" v="7575" actId="1036"/>
          <ac:picMkLst>
            <pc:docMk/>
            <pc:sldMk cId="311106227" sldId="466"/>
            <ac:picMk id="9" creationId="{DF3C165A-69F2-4FBA-B6D1-F8D044E80256}"/>
          </ac:picMkLst>
        </pc:picChg>
        <pc:picChg chg="del mod">
          <ac:chgData name="신예지" userId="7a4425d1-fcda-4049-acc0-3f74267da841" providerId="ADAL" clId="{867FECC2-7ABD-4240-AE69-7E9D6632ED78}" dt="2021-08-29T05:39:47.678" v="7576" actId="478"/>
          <ac:picMkLst>
            <pc:docMk/>
            <pc:sldMk cId="311106227" sldId="466"/>
            <ac:picMk id="13" creationId="{982044ED-0437-4272-83E1-5B163807C94C}"/>
          </ac:picMkLst>
        </pc:picChg>
      </pc:sldChg>
      <pc:sldChg chg="delSp add mod">
        <pc:chgData name="신예지" userId="7a4425d1-fcda-4049-acc0-3f74267da841" providerId="ADAL" clId="{867FECC2-7ABD-4240-AE69-7E9D6632ED78}" dt="2021-08-29T06:04:12.334" v="9078" actId="478"/>
        <pc:sldMkLst>
          <pc:docMk/>
          <pc:sldMk cId="210116254" sldId="467"/>
        </pc:sldMkLst>
        <pc:spChg chg="del">
          <ac:chgData name="신예지" userId="7a4425d1-fcda-4049-acc0-3f74267da841" providerId="ADAL" clId="{867FECC2-7ABD-4240-AE69-7E9D6632ED78}" dt="2021-08-29T06:04:12.334" v="9078" actId="478"/>
          <ac:spMkLst>
            <pc:docMk/>
            <pc:sldMk cId="210116254" sldId="467"/>
            <ac:spMk id="3" creationId="{BF448547-6C8A-46C0-8802-ABC78566DB68}"/>
          </ac:spMkLst>
        </pc:spChg>
        <pc:spChg chg="del">
          <ac:chgData name="신예지" userId="7a4425d1-fcda-4049-acc0-3f74267da841" providerId="ADAL" clId="{867FECC2-7ABD-4240-AE69-7E9D6632ED78}" dt="2021-08-29T06:04:12.334" v="9078" actId="478"/>
          <ac:spMkLst>
            <pc:docMk/>
            <pc:sldMk cId="210116254" sldId="467"/>
            <ac:spMk id="5" creationId="{D5AE94F7-CF53-4EDA-BE12-A78150585588}"/>
          </ac:spMkLst>
        </pc:spChg>
      </pc:sldChg>
      <pc:sldChg chg="addSp delSp modSp add mod ord">
        <pc:chgData name="신예지" userId="7a4425d1-fcda-4049-acc0-3f74267da841" providerId="ADAL" clId="{867FECC2-7ABD-4240-AE69-7E9D6632ED78}" dt="2021-08-29T06:10:18.603" v="9094" actId="1076"/>
        <pc:sldMkLst>
          <pc:docMk/>
          <pc:sldMk cId="2322960047" sldId="468"/>
        </pc:sldMkLst>
        <pc:spChg chg="add mod">
          <ac:chgData name="신예지" userId="7a4425d1-fcda-4049-acc0-3f74267da841" providerId="ADAL" clId="{867FECC2-7ABD-4240-AE69-7E9D6632ED78}" dt="2021-08-29T06:04:49.131" v="9088" actId="207"/>
          <ac:spMkLst>
            <pc:docMk/>
            <pc:sldMk cId="2322960047" sldId="468"/>
            <ac:spMk id="4" creationId="{7DF20F1D-7047-4669-9B21-FF05A349D994}"/>
          </ac:spMkLst>
        </pc:spChg>
        <pc:spChg chg="add del">
          <ac:chgData name="신예지" userId="7a4425d1-fcda-4049-acc0-3f74267da841" providerId="ADAL" clId="{867FECC2-7ABD-4240-AE69-7E9D6632ED78}" dt="2021-08-29T06:05:43.571" v="9090" actId="478"/>
          <ac:spMkLst>
            <pc:docMk/>
            <pc:sldMk cId="2322960047" sldId="468"/>
            <ac:spMk id="5" creationId="{C06C19A4-7EB9-47B5-9DD3-6B0F0E2879D6}"/>
          </ac:spMkLst>
        </pc:spChg>
        <pc:spChg chg="add mod">
          <ac:chgData name="신예지" userId="7a4425d1-fcda-4049-acc0-3f74267da841" providerId="ADAL" clId="{867FECC2-7ABD-4240-AE69-7E9D6632ED78}" dt="2021-08-29T06:10:18.603" v="9094" actId="1076"/>
          <ac:spMkLst>
            <pc:docMk/>
            <pc:sldMk cId="2322960047" sldId="468"/>
            <ac:spMk id="6" creationId="{11CB9ED2-1B1B-4BF3-A21E-E1722772E93F}"/>
          </ac:spMkLst>
        </pc:spChg>
        <pc:picChg chg="add mod">
          <ac:chgData name="신예지" userId="7a4425d1-fcda-4049-acc0-3f74267da841" providerId="ADAL" clId="{867FECC2-7ABD-4240-AE69-7E9D6632ED78}" dt="2021-08-29T06:04:27.374" v="9084" actId="962"/>
          <ac:picMkLst>
            <pc:docMk/>
            <pc:sldMk cId="2322960047" sldId="468"/>
            <ac:picMk id="3" creationId="{0016AB92-553A-4861-B14A-38B78E2AAA1C}"/>
          </ac:picMkLst>
        </pc:picChg>
      </pc:sldChg>
      <pc:sldMasterChg chg="modSp mod">
        <pc:chgData name="신예지" userId="7a4425d1-fcda-4049-acc0-3f74267da841" providerId="ADAL" clId="{867FECC2-7ABD-4240-AE69-7E9D6632ED78}" dt="2021-08-29T00:32:57.614" v="4415" actId="122"/>
        <pc:sldMasterMkLst>
          <pc:docMk/>
          <pc:sldMasterMk cId="1707222260" sldId="2147483648"/>
        </pc:sldMasterMkLst>
        <pc:spChg chg="mod">
          <ac:chgData name="신예지" userId="7a4425d1-fcda-4049-acc0-3f74267da841" providerId="ADAL" clId="{867FECC2-7ABD-4240-AE69-7E9D6632ED78}" dt="2021-08-29T00:32:24.044" v="4407" actId="1076"/>
          <ac:spMkLst>
            <pc:docMk/>
            <pc:sldMasterMk cId="1707222260" sldId="2147483648"/>
            <ac:spMk id="5" creationId="{8E502DED-E4C0-491E-B245-C006A483ACF2}"/>
          </ac:spMkLst>
        </pc:spChg>
        <pc:spChg chg="mod">
          <ac:chgData name="신예지" userId="7a4425d1-fcda-4049-acc0-3f74267da841" providerId="ADAL" clId="{867FECC2-7ABD-4240-AE69-7E9D6632ED78}" dt="2021-08-29T00:32:57.614" v="4415" actId="122"/>
          <ac:spMkLst>
            <pc:docMk/>
            <pc:sldMasterMk cId="1707222260" sldId="2147483648"/>
            <ac:spMk id="6" creationId="{8937AE25-1AE8-4789-B271-6EC71529A987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4099-7BD2-412D-93DF-1490857700F8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048E8-7FD8-4FA9-89B3-FDDB13F1D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38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2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보고 계시는 지도는 울산항에 위치한 현대자동차 울산공장과 자동차 부두입니다</a:t>
            </a:r>
            <a:r>
              <a:rPr lang="en-US" altLang="ko-KR" dirty="0"/>
              <a:t>. </a:t>
            </a:r>
            <a:r>
              <a:rPr lang="ko-KR" altLang="en-US" dirty="0" err="1"/>
              <a:t>보시다싶이</a:t>
            </a:r>
            <a:r>
              <a:rPr lang="ko-KR" altLang="en-US" dirty="0"/>
              <a:t> 바로 옆에 </a:t>
            </a:r>
            <a:r>
              <a:rPr lang="ko-KR" altLang="en-US" dirty="0" err="1"/>
              <a:t>위치해있어</a:t>
            </a:r>
            <a:r>
              <a:rPr lang="en-US" altLang="ko-KR" dirty="0"/>
              <a:t>, </a:t>
            </a:r>
            <a:r>
              <a:rPr lang="ko-KR" altLang="en-US" dirty="0"/>
              <a:t>차량 수출과 문제 발생시 수리가 용이하다는 장점이 있습니다</a:t>
            </a:r>
            <a:r>
              <a:rPr lang="en-US" altLang="ko-KR" dirty="0"/>
              <a:t>. </a:t>
            </a:r>
            <a:r>
              <a:rPr lang="ko-KR" altLang="en-US" dirty="0"/>
              <a:t>하지만 그로 인해 발생하는 애로사항 또한 존재합니다</a:t>
            </a:r>
            <a:r>
              <a:rPr lang="en-US" altLang="ko-KR" dirty="0"/>
              <a:t>. </a:t>
            </a:r>
            <a:r>
              <a:rPr lang="ko-KR" altLang="en-US" dirty="0"/>
              <a:t>보고 계시는 주황색의 자동차 부두에는 통상적으로 이미 수출신고가 완료된 차량들이 보관되는 야적지라는 곳이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70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저희가 서비스를 기획하게 된 배경부터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537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선박일정이 지연되는 요인을 줄이기 위해 실제 현장에서 근무하고 계시는 울산 로지스틱 </a:t>
            </a:r>
            <a:r>
              <a:rPr lang="ko-KR" altLang="en-US" dirty="0" err="1"/>
              <a:t>김춘범</a:t>
            </a:r>
            <a:r>
              <a:rPr lang="ko-KR" altLang="en-US" dirty="0"/>
              <a:t> 이사님을 직접 </a:t>
            </a:r>
            <a:r>
              <a:rPr lang="ko-KR" altLang="en-US" dirty="0" err="1"/>
              <a:t>만나뵈었습니다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이사님은 당장 </a:t>
            </a:r>
            <a:r>
              <a:rPr lang="ko-KR" altLang="en-US" dirty="0" err="1"/>
              <a:t>실어야하는</a:t>
            </a:r>
            <a:r>
              <a:rPr lang="ko-KR" altLang="en-US" dirty="0"/>
              <a:t> 차량의 재고현황을 파악하지 못해 시간이 지연된다고 </a:t>
            </a:r>
            <a:r>
              <a:rPr lang="ko-KR" altLang="en-US" dirty="0" err="1"/>
              <a:t>말씀해주셨습니다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73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7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 초 해상물류계에 커다란 파란을 일으켰던 수에즈 운하 사고를 기억하시나요</a:t>
            </a:r>
            <a:r>
              <a:rPr lang="en-US" altLang="ko-KR" dirty="0"/>
              <a:t>? </a:t>
            </a:r>
            <a:r>
              <a:rPr lang="ko-KR" altLang="en-US" dirty="0"/>
              <a:t>일본 국적의 선박 한 대가 수에즈 운하를 지나면서 사고를 당해 운하가 막힌 사건인데요</a:t>
            </a:r>
            <a:r>
              <a:rPr lang="en-US" altLang="ko-KR" dirty="0"/>
              <a:t>. </a:t>
            </a:r>
            <a:r>
              <a:rPr lang="ko-KR" altLang="en-US" dirty="0"/>
              <a:t>이로 인해 전세계 해상물류 일정이 지연되어 대란을 일으켰었는데요</a:t>
            </a:r>
            <a:r>
              <a:rPr lang="en-US" altLang="ko-KR" dirty="0"/>
              <a:t>. </a:t>
            </a:r>
            <a:r>
              <a:rPr lang="ko-KR" altLang="en-US" dirty="0"/>
              <a:t>이를 통해 우리는 물류 지연이 얼마나 막대한 비용을 발생시키는 지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94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19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02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35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81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97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넥스트 레벨 호에 같이 탑승한 </a:t>
            </a:r>
            <a:r>
              <a:rPr lang="en-US" altLang="ko-KR" dirty="0"/>
              <a:t>7</a:t>
            </a:r>
            <a:r>
              <a:rPr lang="ko-KR" altLang="en-US" dirty="0"/>
              <a:t>명의 사공들을 소개합니다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저희 선장이자 데이터 전처리를 맡은 </a:t>
            </a:r>
            <a:r>
              <a:rPr lang="ko-KR" altLang="en-US" dirty="0" err="1"/>
              <a:t>김차헌</a:t>
            </a:r>
            <a:r>
              <a:rPr lang="ko-KR" altLang="en-US" dirty="0"/>
              <a:t> 학우</a:t>
            </a:r>
            <a:r>
              <a:rPr lang="en-US" altLang="ko-KR" dirty="0"/>
              <a:t>, </a:t>
            </a:r>
            <a:r>
              <a:rPr lang="ko-KR" altLang="en-US" dirty="0"/>
              <a:t>웹 </a:t>
            </a:r>
            <a:r>
              <a:rPr lang="ko-KR" altLang="en-US" dirty="0" err="1"/>
              <a:t>크롤링과</a:t>
            </a:r>
            <a:r>
              <a:rPr lang="ko-KR" altLang="en-US" dirty="0"/>
              <a:t> 프론트 엔드를 담당한 문호준 학우</a:t>
            </a:r>
            <a:r>
              <a:rPr lang="en-US" altLang="ko-KR" dirty="0"/>
              <a:t>, DB</a:t>
            </a:r>
            <a:r>
              <a:rPr lang="ko-KR" altLang="en-US" dirty="0"/>
              <a:t>구축과 </a:t>
            </a:r>
            <a:r>
              <a:rPr lang="ko-KR" altLang="en-US" dirty="0" err="1"/>
              <a:t>백엔드를</a:t>
            </a:r>
            <a:r>
              <a:rPr lang="ko-KR" altLang="en-US" dirty="0"/>
              <a:t> 담당한 </a:t>
            </a:r>
            <a:r>
              <a:rPr lang="ko-KR" altLang="en-US" dirty="0" err="1"/>
              <a:t>김찬우</a:t>
            </a:r>
            <a:r>
              <a:rPr lang="ko-KR" altLang="en-US" dirty="0"/>
              <a:t> 학우</a:t>
            </a:r>
            <a:r>
              <a:rPr lang="en-US" altLang="ko-KR" dirty="0"/>
              <a:t>, ai </a:t>
            </a:r>
            <a:r>
              <a:rPr lang="ko-KR" altLang="en-US" dirty="0"/>
              <a:t>모델 개발하고 서비스 모델 시현을 담당한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10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9B6FD-023D-4ACC-8F48-B39E3451F4A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7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객체 탐지 모델로 실시간 </a:t>
            </a:r>
            <a:r>
              <a:rPr lang="en-US" altLang="ko-KR" dirty="0"/>
              <a:t>tracking</a:t>
            </a:r>
            <a:r>
              <a:rPr lang="ko-KR" altLang="en-US" dirty="0"/>
              <a:t>이 가능한 </a:t>
            </a:r>
            <a:r>
              <a:rPr lang="en-US" altLang="ko-KR" dirty="0"/>
              <a:t>YOLOv5</a:t>
            </a:r>
            <a:r>
              <a:rPr lang="ko-KR" altLang="en-US" dirty="0"/>
              <a:t>를 사용했습니다</a:t>
            </a:r>
            <a:r>
              <a:rPr lang="en-US" altLang="ko-KR" dirty="0"/>
              <a:t>. YOLO</a:t>
            </a:r>
            <a:r>
              <a:rPr lang="ko-KR" altLang="en-US" dirty="0"/>
              <a:t>는 딱 한번만 본다는 뜻으로 </a:t>
            </a:r>
            <a:r>
              <a:rPr lang="en-US" altLang="ko-KR" dirty="0"/>
              <a:t>One-stage </a:t>
            </a:r>
            <a:r>
              <a:rPr lang="en-US" altLang="ko-KR" dirty="0" err="1"/>
              <a:t>detecton</a:t>
            </a:r>
            <a:r>
              <a:rPr lang="ko-KR" altLang="en-US" dirty="0"/>
              <a:t>의 특징인 영역 검출과 분류를 동시에 수행하고 있습니다</a:t>
            </a:r>
            <a:r>
              <a:rPr lang="en-US" altLang="ko-KR" dirty="0"/>
              <a:t>. </a:t>
            </a:r>
            <a:r>
              <a:rPr lang="ko-KR" altLang="en-US" dirty="0"/>
              <a:t>따라서 높은 스피드와 보통의 정확도를 갖고 있습니다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YOLO</a:t>
            </a:r>
            <a:r>
              <a:rPr lang="ko-KR" altLang="en-US" dirty="0"/>
              <a:t>의 여러 </a:t>
            </a:r>
            <a:r>
              <a:rPr lang="en-US" altLang="ko-KR" dirty="0"/>
              <a:t>version</a:t>
            </a:r>
            <a:r>
              <a:rPr lang="ko-KR" altLang="en-US" dirty="0"/>
              <a:t> 중 </a:t>
            </a:r>
            <a:r>
              <a:rPr lang="en-US" altLang="ko-KR" dirty="0"/>
              <a:t>YOLOv5</a:t>
            </a:r>
            <a:r>
              <a:rPr lang="ko-KR" altLang="en-US" dirty="0"/>
              <a:t>를 선택 했습니다</a:t>
            </a:r>
            <a:r>
              <a:rPr lang="en-US" altLang="ko-KR" dirty="0"/>
              <a:t>. YOLOv5</a:t>
            </a:r>
            <a:r>
              <a:rPr lang="ko-KR" altLang="en-US" dirty="0"/>
              <a:t>는 이전의 </a:t>
            </a:r>
            <a:r>
              <a:rPr lang="en-US" altLang="ko-KR" dirty="0"/>
              <a:t>YOLO version</a:t>
            </a:r>
            <a:r>
              <a:rPr lang="ko-KR" altLang="en-US" dirty="0"/>
              <a:t>보다 속도와 정확도를 향상시켰으며 안정적으로 차량인식과 </a:t>
            </a:r>
            <a:r>
              <a:rPr lang="ko-KR" altLang="en-US" dirty="0" err="1"/>
              <a:t>트래킹하기</a:t>
            </a:r>
            <a:r>
              <a:rPr lang="ko-KR" altLang="en-US" dirty="0"/>
              <a:t> 위해 </a:t>
            </a:r>
            <a:r>
              <a:rPr lang="en-US" altLang="ko-KR" dirty="0"/>
              <a:t>YOLOv4</a:t>
            </a:r>
            <a:r>
              <a:rPr lang="ko-KR" altLang="en-US" dirty="0"/>
              <a:t>와 비슷한 성능을 갖지만 낮은 용량과 빠른 속도를 가지는 </a:t>
            </a:r>
            <a:r>
              <a:rPr lang="en-US" altLang="ko-KR" dirty="0"/>
              <a:t>YOLOv5</a:t>
            </a:r>
            <a:r>
              <a:rPr lang="ko-KR" altLang="en-US" dirty="0"/>
              <a:t>모델을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61272-BF6D-4FE7-86E2-F6D7562A247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38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r>
              <a:rPr lang="ko-KR" altLang="en-US" dirty="0"/>
              <a:t> 과정입니다</a:t>
            </a:r>
            <a:r>
              <a:rPr lang="en-US" altLang="ko-KR" dirty="0"/>
              <a:t>. </a:t>
            </a:r>
            <a:r>
              <a:rPr lang="ko-KR" altLang="en-US" dirty="0"/>
              <a:t>저희는 데이터 수집으로 </a:t>
            </a:r>
            <a:r>
              <a:rPr lang="en-US" altLang="ko-KR" dirty="0" err="1"/>
              <a:t>AIHub</a:t>
            </a:r>
            <a:r>
              <a:rPr lang="ko-KR" altLang="en-US" dirty="0"/>
              <a:t> 개방 데이터에서 학습 이미지 약 </a:t>
            </a:r>
            <a:r>
              <a:rPr lang="en-US" altLang="ko-KR" dirty="0"/>
              <a:t>5</a:t>
            </a:r>
            <a:r>
              <a:rPr lang="ko-KR" altLang="en-US" dirty="0"/>
              <a:t>만장을 수집한 후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과정을 진행하려 했으나 학습에 방해가 되는 요인을 발견했습니다</a:t>
            </a:r>
            <a:r>
              <a:rPr lang="en-US" altLang="ko-KR" dirty="0"/>
              <a:t>. </a:t>
            </a:r>
            <a:r>
              <a:rPr lang="ko-KR" altLang="en-US" dirty="0"/>
              <a:t>이미지들이 노이즈가 존재하지 않으며 모델마다 동일한 색상을 가지고 대부분의 이미지가 같은 배경과 위치를 갖고 있었습니다</a:t>
            </a:r>
            <a:r>
              <a:rPr lang="en-US" altLang="ko-KR" dirty="0"/>
              <a:t>. </a:t>
            </a:r>
            <a:r>
              <a:rPr lang="ko-KR" altLang="en-US" dirty="0"/>
              <a:t>학습 결과가 수집된 이미지에만 </a:t>
            </a:r>
            <a:r>
              <a:rPr lang="ko-KR" altLang="en-US" dirty="0" err="1"/>
              <a:t>과적합될</a:t>
            </a:r>
            <a:r>
              <a:rPr lang="ko-KR" altLang="en-US" dirty="0"/>
              <a:t> 것으로 판단하였고</a:t>
            </a:r>
            <a:r>
              <a:rPr lang="en-US" altLang="ko-KR" dirty="0"/>
              <a:t>,</a:t>
            </a:r>
            <a:r>
              <a:rPr lang="ko-KR" altLang="en-US" dirty="0"/>
              <a:t> 중고차 사이트에서 </a:t>
            </a:r>
            <a:r>
              <a:rPr lang="ko-KR" altLang="en-US" dirty="0" err="1"/>
              <a:t>크롤링을</a:t>
            </a:r>
            <a:r>
              <a:rPr lang="ko-KR" altLang="en-US" dirty="0"/>
              <a:t> 통해 적절한 노이즈가 존재하고 한 모델에 여러 색상을 가진 이미지</a:t>
            </a:r>
            <a:r>
              <a:rPr lang="en-US" altLang="ko-KR" dirty="0"/>
              <a:t>,</a:t>
            </a:r>
            <a:r>
              <a:rPr lang="ko-KR" altLang="en-US" dirty="0"/>
              <a:t> 다양한 구도와 밝기 및 다른 배경과 위치를 가진 이미지를 수집했습니다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61272-BF6D-4FE7-86E2-F6D7562A247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69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크롤링으로</a:t>
            </a:r>
            <a:r>
              <a:rPr lang="ko-KR" altLang="en-US" dirty="0"/>
              <a:t> 수집된 이미지를</a:t>
            </a:r>
            <a:r>
              <a:rPr lang="en-US" altLang="ko-KR" dirty="0"/>
              <a:t> YOLO</a:t>
            </a:r>
            <a:r>
              <a:rPr lang="ko-KR" altLang="en-US" dirty="0"/>
              <a:t> </a:t>
            </a:r>
            <a:r>
              <a:rPr lang="en-US" altLang="ko-KR" dirty="0"/>
              <a:t>format</a:t>
            </a:r>
            <a:r>
              <a:rPr lang="ko-KR" altLang="en-US" dirty="0"/>
              <a:t>에 맞는 </a:t>
            </a:r>
            <a:r>
              <a:rPr lang="en-US" altLang="ko-KR" dirty="0"/>
              <a:t>bounding box </a:t>
            </a:r>
            <a:r>
              <a:rPr lang="ko-KR" altLang="en-US" dirty="0"/>
              <a:t>좌표를 얻는 </a:t>
            </a:r>
            <a:r>
              <a:rPr lang="ko-KR" altLang="en-US" dirty="0" err="1"/>
              <a:t>라벨링</a:t>
            </a:r>
            <a:r>
              <a:rPr lang="ko-KR" altLang="en-US" dirty="0"/>
              <a:t> 작업을 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sense ai tool</a:t>
            </a:r>
            <a:r>
              <a:rPr lang="ko-KR" altLang="en-US" dirty="0"/>
              <a:t>을 사용하여 </a:t>
            </a:r>
            <a:r>
              <a:rPr lang="ko-KR" altLang="en-US" dirty="0" err="1"/>
              <a:t>중심좌표인</a:t>
            </a:r>
            <a:r>
              <a:rPr lang="ko-KR" altLang="en-US" dirty="0"/>
              <a:t> </a:t>
            </a:r>
            <a:r>
              <a:rPr lang="en-US" altLang="ko-KR" dirty="0" err="1"/>
              <a:t>x,y</a:t>
            </a:r>
            <a:r>
              <a:rPr lang="en-US" altLang="ko-KR" dirty="0"/>
              <a:t>, </a:t>
            </a:r>
            <a:r>
              <a:rPr lang="ko-KR" altLang="en-US" dirty="0"/>
              <a:t>그리고 너비와 높이를 </a:t>
            </a:r>
            <a:r>
              <a:rPr lang="en-US" altLang="ko-KR" dirty="0"/>
              <a:t>text </a:t>
            </a:r>
            <a:r>
              <a:rPr lang="ko-KR" altLang="en-US" dirty="0"/>
              <a:t>파일로 저장합니다</a:t>
            </a:r>
            <a:r>
              <a:rPr lang="en-US" altLang="ko-KR" dirty="0"/>
              <a:t>.</a:t>
            </a:r>
            <a:r>
              <a:rPr lang="ko-KR" altLang="en-US" dirty="0"/>
              <a:t> 저장 된 </a:t>
            </a:r>
            <a:r>
              <a:rPr lang="en-US" altLang="ko-KR" dirty="0"/>
              <a:t>text</a:t>
            </a:r>
            <a:r>
              <a:rPr lang="ko-KR" altLang="en-US" dirty="0"/>
              <a:t>파일에는 </a:t>
            </a:r>
            <a:r>
              <a:rPr lang="en-US" altLang="ko-KR" dirty="0"/>
              <a:t>Class ID, </a:t>
            </a:r>
            <a:r>
              <a:rPr lang="ko-KR" altLang="en-US" dirty="0"/>
              <a:t>와 좌표 정보인 </a:t>
            </a:r>
            <a:r>
              <a:rPr lang="en-US" altLang="ko-KR" dirty="0" err="1"/>
              <a:t>x,y,width,height</a:t>
            </a:r>
            <a:r>
              <a:rPr lang="ko-KR" altLang="en-US" dirty="0"/>
              <a:t>가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61272-BF6D-4FE7-86E2-F6D7562A247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8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라벨링</a:t>
            </a:r>
            <a:r>
              <a:rPr lang="ko-KR" altLang="en-US" dirty="0"/>
              <a:t> 처리를 한 후 부족한 데이터를 늘리고 다양한 환경에서 정확도를 높이기 위해 데이터 증강 기법을 사용했습니다</a:t>
            </a:r>
            <a:r>
              <a:rPr lang="en-US" altLang="ko-KR" dirty="0"/>
              <a:t>.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</a:t>
            </a:r>
            <a:r>
              <a:rPr lang="en-US" altLang="ko-KR" dirty="0"/>
              <a:t>,</a:t>
            </a:r>
            <a:r>
              <a:rPr lang="ko-KR" altLang="en-US" dirty="0"/>
              <a:t> 밝기 증가와 감소</a:t>
            </a:r>
            <a:r>
              <a:rPr lang="en-US" altLang="ko-KR" dirty="0"/>
              <a:t>, </a:t>
            </a:r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r>
              <a:rPr lang="en-US" altLang="ko-KR" dirty="0"/>
              <a:t>, </a:t>
            </a:r>
            <a:r>
              <a:rPr lang="ko-KR" altLang="en-US" dirty="0"/>
              <a:t>좌우반전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바이레터럴</a:t>
            </a:r>
            <a:r>
              <a:rPr lang="ko-KR" altLang="en-US" dirty="0"/>
              <a:t> 필터</a:t>
            </a:r>
            <a:r>
              <a:rPr lang="en-US" altLang="ko-KR" dirty="0"/>
              <a:t>,</a:t>
            </a:r>
            <a:r>
              <a:rPr lang="ko-KR" altLang="en-US" dirty="0"/>
              <a:t> 회전</a:t>
            </a:r>
            <a:r>
              <a:rPr lang="en-US" altLang="ko-KR" dirty="0"/>
              <a:t>,</a:t>
            </a:r>
            <a:r>
              <a:rPr lang="ko-KR" altLang="en-US" dirty="0"/>
              <a:t> 노이즈 등 </a:t>
            </a:r>
            <a:r>
              <a:rPr lang="en-US" altLang="ko-KR" dirty="0"/>
              <a:t>8</a:t>
            </a:r>
            <a:r>
              <a:rPr lang="ko-KR" altLang="en-US" dirty="0"/>
              <a:t>개의 기법을 사용했습니다</a:t>
            </a:r>
            <a:r>
              <a:rPr lang="en-US" altLang="ko-KR" dirty="0"/>
              <a:t>.</a:t>
            </a:r>
            <a:r>
              <a:rPr lang="ko-KR" altLang="en-US" dirty="0"/>
              <a:t> 파라미터</a:t>
            </a:r>
            <a:r>
              <a:rPr lang="en-US" altLang="ko-KR" dirty="0"/>
              <a:t> </a:t>
            </a:r>
            <a:r>
              <a:rPr lang="ko-KR" altLang="en-US" dirty="0"/>
              <a:t>조정을 통해 </a:t>
            </a:r>
            <a:r>
              <a:rPr lang="en-US" altLang="ko-KR" dirty="0"/>
              <a:t>(17</a:t>
            </a:r>
            <a:r>
              <a:rPr lang="ko-KR" altLang="en-US" dirty="0"/>
              <a:t>개 클래스</a:t>
            </a:r>
            <a:r>
              <a:rPr lang="en-US" altLang="ko-KR" dirty="0"/>
              <a:t>)</a:t>
            </a:r>
            <a:r>
              <a:rPr lang="ko-KR" altLang="en-US" dirty="0"/>
              <a:t> 약 </a:t>
            </a:r>
            <a:r>
              <a:rPr lang="en-US" altLang="ko-KR" dirty="0"/>
              <a:t>4</a:t>
            </a:r>
            <a:r>
              <a:rPr lang="ko-KR" altLang="en-US" dirty="0"/>
              <a:t>천장의 이미지를 </a:t>
            </a:r>
            <a:r>
              <a:rPr lang="en-US" altLang="ko-KR" dirty="0"/>
              <a:t>12</a:t>
            </a:r>
            <a:r>
              <a:rPr lang="ko-KR" altLang="en-US" dirty="0"/>
              <a:t>배로 늘려 </a:t>
            </a:r>
            <a:r>
              <a:rPr lang="en-US" altLang="ko-KR" dirty="0"/>
              <a:t>4</a:t>
            </a:r>
            <a:r>
              <a:rPr lang="ko-KR" altLang="en-US" dirty="0"/>
              <a:t>만 </a:t>
            </a:r>
            <a:r>
              <a:rPr lang="en-US" altLang="ko-KR" dirty="0"/>
              <a:t>8</a:t>
            </a:r>
            <a:r>
              <a:rPr lang="ko-KR" altLang="en-US" dirty="0" err="1"/>
              <a:t>천여장의</a:t>
            </a:r>
            <a:r>
              <a:rPr lang="ko-KR" altLang="en-US" dirty="0"/>
              <a:t> 이미지로 데이터를 증강했습니다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61272-BF6D-4FE7-86E2-F6D7562A247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280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모델을 학습하는 과정입니다</a:t>
            </a:r>
            <a:r>
              <a:rPr lang="en-US" altLang="ko-KR" dirty="0"/>
              <a:t>. 17</a:t>
            </a:r>
            <a:r>
              <a:rPr lang="ko-KR" altLang="en-US" dirty="0"/>
              <a:t>개의 클래스 </a:t>
            </a:r>
            <a:r>
              <a:rPr lang="en-US" altLang="ko-KR" dirty="0"/>
              <a:t>4</a:t>
            </a:r>
            <a:r>
              <a:rPr lang="ko-KR" altLang="en-US" dirty="0"/>
              <a:t>만</a:t>
            </a:r>
            <a:r>
              <a:rPr lang="en-US" altLang="ko-KR" dirty="0"/>
              <a:t>8</a:t>
            </a:r>
            <a:r>
              <a:rPr lang="ko-KR" altLang="en-US" dirty="0" err="1"/>
              <a:t>천여장의</a:t>
            </a:r>
            <a:r>
              <a:rPr lang="ko-KR" altLang="en-US" dirty="0"/>
              <a:t> 이미지를 </a:t>
            </a:r>
            <a:r>
              <a:rPr lang="en-US" altLang="ko-KR" dirty="0"/>
              <a:t>YOLOv5 </a:t>
            </a:r>
            <a:r>
              <a:rPr lang="ko-KR" altLang="en-US" dirty="0"/>
              <a:t>모델을 사용해서 학습을 진행했습니다</a:t>
            </a:r>
            <a:r>
              <a:rPr lang="en-US" altLang="ko-KR" dirty="0"/>
              <a:t>. Image size 416, batch size 32 epoch 20</a:t>
            </a:r>
            <a:r>
              <a:rPr lang="ko-KR" altLang="en-US" dirty="0"/>
              <a:t>으로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설정했으며 전이학습</a:t>
            </a:r>
            <a:r>
              <a:rPr lang="en-US" altLang="ko-KR" dirty="0"/>
              <a:t> </a:t>
            </a:r>
            <a:r>
              <a:rPr lang="ko-KR" altLang="en-US" dirty="0"/>
              <a:t>기법 중 학습의 속도와 정확도를 향상시킬 수 있는 </a:t>
            </a:r>
            <a:r>
              <a:rPr lang="en-US" altLang="ko-KR" dirty="0"/>
              <a:t>fine tuning</a:t>
            </a:r>
            <a:r>
              <a:rPr lang="ko-KR" altLang="en-US" dirty="0"/>
              <a:t>을 사용했습니다</a:t>
            </a:r>
            <a:r>
              <a:rPr lang="en-US" altLang="ko-KR" dirty="0"/>
              <a:t>. </a:t>
            </a:r>
            <a:r>
              <a:rPr lang="ko-KR" altLang="en-US" dirty="0"/>
              <a:t>결과로서 객체 검출의 평가 지표인 </a:t>
            </a:r>
            <a:r>
              <a:rPr lang="en-US" altLang="ko-KR" dirty="0" err="1"/>
              <a:t>mAP</a:t>
            </a:r>
            <a:r>
              <a:rPr lang="ko-KR" altLang="en-US" dirty="0"/>
              <a:t>가 각각 </a:t>
            </a:r>
            <a:r>
              <a:rPr lang="en-US" altLang="ko-KR" dirty="0"/>
              <a:t>0.995, 9.97</a:t>
            </a:r>
            <a:r>
              <a:rPr lang="ko-KR" altLang="en-US" dirty="0"/>
              <a:t>로 높은 정확도를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61272-BF6D-4FE7-86E2-F6D7562A247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10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 이미지의 종류와 영역을 검출하고나서 영상에서 객체를 검출하고 추적하기 위해서는 실시간 </a:t>
            </a:r>
            <a:r>
              <a:rPr lang="ko-KR" altLang="en-US" dirty="0" err="1"/>
              <a:t>트래킹</a:t>
            </a:r>
            <a:r>
              <a:rPr lang="en-US" altLang="ko-KR" dirty="0"/>
              <a:t>(Real Time </a:t>
            </a:r>
            <a:r>
              <a:rPr lang="en-US" altLang="ko-KR" dirty="0" err="1"/>
              <a:t>Trakcing</a:t>
            </a:r>
            <a:r>
              <a:rPr lang="en-US" altLang="ko-KR" dirty="0"/>
              <a:t>)</a:t>
            </a:r>
            <a:r>
              <a:rPr lang="ko-KR" altLang="en-US" dirty="0"/>
              <a:t> 이 필요합니다</a:t>
            </a:r>
            <a:r>
              <a:rPr lang="en-US" altLang="ko-KR" dirty="0"/>
              <a:t>. </a:t>
            </a:r>
            <a:r>
              <a:rPr lang="ko-KR" altLang="en-US" dirty="0"/>
              <a:t>저희는 실시간 </a:t>
            </a:r>
            <a:r>
              <a:rPr lang="ko-KR" altLang="en-US" dirty="0" err="1"/>
              <a:t>트래킹</a:t>
            </a:r>
            <a:r>
              <a:rPr lang="ko-KR" altLang="en-US" dirty="0"/>
              <a:t> 알고리즘으로 </a:t>
            </a:r>
            <a:r>
              <a:rPr lang="en-US" altLang="ko-KR" dirty="0"/>
              <a:t>deep sort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Deep 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  <a:r>
              <a:rPr lang="ko-KR" altLang="en-US" dirty="0"/>
              <a:t>는 칼만 필터를 기본으로 딥러닝 </a:t>
            </a:r>
            <a:r>
              <a:rPr lang="en-US" altLang="ko-KR" dirty="0"/>
              <a:t>feature</a:t>
            </a:r>
            <a:r>
              <a:rPr lang="ko-KR" altLang="en-US" dirty="0"/>
              <a:t>를 추가하여 헝가리안 알고리즘을 수행하는 알고리즘입니다</a:t>
            </a:r>
            <a:r>
              <a:rPr lang="en-US" altLang="ko-KR" dirty="0"/>
              <a:t>. </a:t>
            </a:r>
            <a:r>
              <a:rPr lang="ko-KR" altLang="en-US" dirty="0"/>
              <a:t>칼만필터는 이전 상태의 분포와 측정한 분포 사이에서 새로운 분포를 측정하는 필터이며 헝가리안 알고리즘은 이분 그래프에서 최적의 </a:t>
            </a:r>
            <a:r>
              <a:rPr lang="ko-KR" altLang="en-US" dirty="0" err="1"/>
              <a:t>매칭을</a:t>
            </a:r>
            <a:r>
              <a:rPr lang="ko-KR" altLang="en-US" dirty="0"/>
              <a:t> 찾는 알고리즘입니다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445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YOLOv5</a:t>
            </a:r>
            <a:r>
              <a:rPr lang="ko-KR" altLang="en-US" dirty="0"/>
              <a:t>로 학습한 모델을 테스트하기 위해 주차장에서 영상을 수집하고 차량을 </a:t>
            </a:r>
            <a:r>
              <a:rPr lang="ko-KR" altLang="en-US" dirty="0" err="1"/>
              <a:t>트래킹했습니다</a:t>
            </a:r>
            <a:r>
              <a:rPr lang="en-US" altLang="ko-KR" dirty="0"/>
              <a:t>. </a:t>
            </a:r>
            <a:r>
              <a:rPr lang="ko-KR" altLang="en-US" dirty="0" err="1"/>
              <a:t>트래킹의</a:t>
            </a:r>
            <a:r>
              <a:rPr lang="ko-KR" altLang="en-US" dirty="0"/>
              <a:t> 성능을 높이기 위해 임계치를 조정하는 과정을 거쳐 최적의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  <a:r>
              <a:rPr lang="en-US" altLang="ko-KR" dirty="0"/>
              <a:t> </a:t>
            </a:r>
            <a:r>
              <a:rPr lang="ko-KR" altLang="en-US" dirty="0"/>
              <a:t>값을 찾은 후 차량의 모델과 수를 </a:t>
            </a:r>
            <a:r>
              <a:rPr lang="en-US" altLang="ko-KR" dirty="0"/>
              <a:t>counting</a:t>
            </a:r>
            <a:r>
              <a:rPr lang="ko-KR" altLang="en-US" dirty="0"/>
              <a:t>해서 데이터베이스에 전송하는 코드를 만들어 검출된 차량의 모델과 수를 데이터베이스와 연동할 수 있게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22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저희 리뷰에는 화장품 평가지표 뿐만 아니라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배송시간 등의 마케팅 지표도 도출할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바탕으로 제품군</a:t>
            </a:r>
            <a:r>
              <a:rPr lang="en-US" altLang="ko-KR" dirty="0"/>
              <a:t>, </a:t>
            </a:r>
            <a:r>
              <a:rPr lang="ko-KR" altLang="en-US" dirty="0"/>
              <a:t>나라에 맞는 마케팅 전략을 추천할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9B6FD-023D-4ACC-8F48-B39E3451F4A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71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서비스모델은 사용자의 리뷰를 감성분석하기 때문에</a:t>
            </a:r>
            <a:endParaRPr lang="en-US" altLang="ko-KR" dirty="0"/>
          </a:p>
          <a:p>
            <a:r>
              <a:rPr lang="ko-KR" altLang="en-US" dirty="0"/>
              <a:t>리뷰가 있는 다른 산업으로의 확장이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들면 사람들이 리뷰에 비교적 예민하게 반응하는 </a:t>
            </a:r>
            <a:r>
              <a:rPr lang="ko-KR" altLang="en-US" dirty="0" err="1"/>
              <a:t>맛집분석이</a:t>
            </a:r>
            <a:r>
              <a:rPr lang="ko-KR" altLang="en-US" dirty="0"/>
              <a:t>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 </a:t>
            </a:r>
            <a:r>
              <a:rPr lang="en-US" altLang="ko-KR" dirty="0"/>
              <a:t>‘</a:t>
            </a:r>
            <a:r>
              <a:rPr lang="ko-KR" altLang="en-US" dirty="0"/>
              <a:t>이 집은 엄청 맛없네요 </a:t>
            </a:r>
            <a:r>
              <a:rPr lang="ko-KR" altLang="en-US" dirty="0" err="1"/>
              <a:t>비추</a:t>
            </a:r>
            <a:r>
              <a:rPr lang="ko-KR" altLang="en-US" dirty="0"/>
              <a:t> 최악</a:t>
            </a:r>
            <a:r>
              <a:rPr lang="en-US" altLang="ko-KR" dirty="0"/>
              <a:t>＇</a:t>
            </a:r>
            <a:r>
              <a:rPr lang="ko-KR" altLang="en-US" dirty="0"/>
              <a:t>이라는 리뷰가 있습니다</a:t>
            </a:r>
            <a:endParaRPr lang="en-US" altLang="ko-KR" dirty="0"/>
          </a:p>
          <a:p>
            <a:r>
              <a:rPr lang="ko-KR" altLang="en-US" dirty="0"/>
              <a:t>맛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서비스 만족도 등의 평가지표를 산출해서 </a:t>
            </a:r>
            <a:endParaRPr lang="en-US" altLang="ko-KR" dirty="0"/>
          </a:p>
          <a:p>
            <a:r>
              <a:rPr lang="ko-KR" altLang="en-US" dirty="0"/>
              <a:t>이 리뷰는 맛 부정이라는 결과를 도출해낼 수 있겠다는 생각을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9B6FD-023D-4ACC-8F48-B39E3451F4A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494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저희가 서비스를 기획하게 된 배경부터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83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9B6FD-023D-4ACC-8F48-B39E3451F4A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579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69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7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저희가 서비스를 기획하게 된 배경부터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8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6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보고 계시는 지도는 울산항에 위치한 현대자동차 울산공장과 자동차 부두입니다</a:t>
            </a:r>
            <a:r>
              <a:rPr lang="en-US" altLang="ko-KR" dirty="0"/>
              <a:t>. </a:t>
            </a:r>
            <a:r>
              <a:rPr lang="ko-KR" altLang="en-US" dirty="0" err="1"/>
              <a:t>보시다싶이</a:t>
            </a:r>
            <a:r>
              <a:rPr lang="ko-KR" altLang="en-US" dirty="0"/>
              <a:t> 바로 옆에 </a:t>
            </a:r>
            <a:r>
              <a:rPr lang="ko-KR" altLang="en-US" dirty="0" err="1"/>
              <a:t>위치해있어</a:t>
            </a:r>
            <a:r>
              <a:rPr lang="en-US" altLang="ko-KR" dirty="0"/>
              <a:t>, </a:t>
            </a:r>
            <a:r>
              <a:rPr lang="ko-KR" altLang="en-US" dirty="0"/>
              <a:t>차량 수출과 문제 발생시 수리가 용이하다는 장점이 있습니다</a:t>
            </a:r>
            <a:r>
              <a:rPr lang="en-US" altLang="ko-KR" dirty="0"/>
              <a:t>. </a:t>
            </a:r>
            <a:r>
              <a:rPr lang="ko-KR" altLang="en-US" dirty="0"/>
              <a:t>하지만 그로 인해 발생하는 애로사항 또한 존재합니다</a:t>
            </a:r>
            <a:r>
              <a:rPr lang="en-US" altLang="ko-KR" dirty="0"/>
              <a:t>. </a:t>
            </a:r>
            <a:r>
              <a:rPr lang="ko-KR" altLang="en-US" dirty="0"/>
              <a:t>보고 계시는 주황색의 자동차 부두에는 통상적으로 이미 수출신고가 완료된 차량들이 보관되는 야적지라는 곳이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83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보고 계시는 지도는 울산항에 위치한 현대자동차 울산공장과 자동차 부두입니다</a:t>
            </a:r>
            <a:r>
              <a:rPr lang="en-US" altLang="ko-KR" dirty="0"/>
              <a:t>. </a:t>
            </a:r>
            <a:r>
              <a:rPr lang="ko-KR" altLang="en-US" dirty="0" err="1"/>
              <a:t>보시다싶이</a:t>
            </a:r>
            <a:r>
              <a:rPr lang="ko-KR" altLang="en-US" dirty="0"/>
              <a:t> 바로 옆에 </a:t>
            </a:r>
            <a:r>
              <a:rPr lang="ko-KR" altLang="en-US" dirty="0" err="1"/>
              <a:t>위치해있어</a:t>
            </a:r>
            <a:r>
              <a:rPr lang="en-US" altLang="ko-KR" dirty="0"/>
              <a:t>, </a:t>
            </a:r>
            <a:r>
              <a:rPr lang="ko-KR" altLang="en-US" dirty="0"/>
              <a:t>차량 수출과 문제 발생시 수리가 용이하다는 장점이 있습니다</a:t>
            </a:r>
            <a:r>
              <a:rPr lang="en-US" altLang="ko-KR" dirty="0"/>
              <a:t>. </a:t>
            </a:r>
            <a:r>
              <a:rPr lang="ko-KR" altLang="en-US" dirty="0"/>
              <a:t>하지만 그로 인해 발생하는 애로사항 또한 존재합니다</a:t>
            </a:r>
            <a:r>
              <a:rPr lang="en-US" altLang="ko-KR" dirty="0"/>
              <a:t>. </a:t>
            </a:r>
            <a:r>
              <a:rPr lang="ko-KR" altLang="en-US" dirty="0"/>
              <a:t>보고 계시는 주황색의 자동차 부두에는 통상적으로 이미 수출신고가 완료된 차량들이 보관되는 야적지라는 곳이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8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0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048E8-7FD8-4FA9-89B3-FDDB13F1DB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29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D1BE6-755F-4659-996C-91ED65F81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E8286F-3987-4081-9A03-855B3F0A0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DD5EB-B8BA-4638-BD7C-6B16635E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D4BE9-7258-4C5C-B9F8-7C24DDC7543E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74C7B-3220-44AE-A81B-8B06F803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9D207-7F9B-40B7-A457-228D1B3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 b="1">
                <a:solidFill>
                  <a:schemeClr val="tx1"/>
                </a:solidFill>
              </a:defRPr>
            </a:lvl1pPr>
          </a:lstStyle>
          <a:p>
            <a:fld id="{3626FC96-75A7-4B48-B1E5-8617D62418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702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A431E-F731-4E9A-B34E-51431CFCB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A71C93-0D4E-4D95-A605-4431F3A6A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42BF2-680D-463A-8133-AE9D6EB2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7914-E175-4C30-97A5-D6CCAF1CAA3A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6B849-0ADC-4D53-96A9-0F297057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17699-833B-431F-B2CC-0FC8509B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8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106C58-C017-4267-9BB1-0B771BE77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B05D72-DD24-4BDC-BE29-6C5348414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E73BAF-99C6-4AA6-B370-24545173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E12F-E5C4-447A-9E3B-146CC8B82D9A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6FF87-EC29-43B6-999B-1C754524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6DA00-DE1B-4031-BCCD-DB62A6DC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2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EDD42-80D2-4697-A493-F6BECA23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3B2C0-3FCD-45BF-BC5B-ADCF75817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8BD6B-FC80-404E-BB45-A46F3F08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15F7-51B0-4D05-8D86-BCAD8D7CDE9A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77C5D-DC5B-421C-BEE9-77C4D410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22DF8-78F3-4509-8629-FDC2F1F4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56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3E279-6FD3-481A-8011-F1DC29A6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78BC0C-1ACC-4F1D-AD6E-E51BC2A92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402A6-FB6E-469D-9EAC-D60EE674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5D0D7-9B08-4E11-9D98-AAFB720CB392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3366E-9E1C-4F8E-8613-8603831A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C3DE6-4D0E-4CDA-B979-6F3283F4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3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14C3F-C0DF-4FDC-B6E3-EE7B1AE8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EDC6C-5BBC-48BA-89C6-EE3D691A5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20E368-71B9-4ECB-9850-5F98D99B2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0BA9C2-B14A-40F7-8488-E0A4B38A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2870-9E62-4818-8440-07EDA4D13C26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139F0-95C5-4864-B335-16A4B130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52732-A963-444D-BB8E-6CEDA6FF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0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2A397-F9B4-4011-B59B-29E76F1F0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DFF3A1-CA3D-4881-B0DF-49F37D0B6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A8A5B0-C3D2-4108-B260-20A06EA86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944B3B-202D-4A8C-B2DE-392938011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AEA1B2-89F6-419B-9FDF-1B7902AB1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1DAF05-50B5-4B86-887D-CA343A00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9D55-F63B-4D71-A29C-23CC3938E545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635AF-A554-4712-AE4D-C5CA6BA7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31C7D6-B6A2-494C-A7E9-8A963C2F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2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E1AAC-C533-4911-9E8F-07C27104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E80572-CD82-4AB8-9795-D2399CEA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DE9-B8ED-443A-BF28-907D2BC2CF0D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A15BD8-03FA-491D-A949-A2F00B9B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C75892-667D-4ACD-9118-AB704716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56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57F989-755F-4E90-8785-94615293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DE93E-61EA-4685-9BD7-5F3CE3E87C4A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58C48A-BD86-4AA2-A6B0-F1584C9A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184F70-AE59-48F9-9127-2DEDA920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3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C18E4-5198-415B-B0F3-72999460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B3A50-C8E8-41CF-891C-9F1DD6E54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80088-8E28-4EAC-9810-6250671C8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A7CF2F-170F-4529-8833-CB0949C4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F150-5ECF-4269-8B78-5DD709584FC9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7AC80-1A2B-4F0D-B701-940EE76D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765EE5-0CF8-423C-B9C2-07FE7725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2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BC5FE-A007-4A91-BA2C-EB40765C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49F7F5-0D5C-425D-9D10-2FD97285A3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77E853-C487-46E3-9630-9CAE2BAA1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1E69C-E66E-42C9-9BB8-B773EBF4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9F41-09C1-4DC1-ABBC-07662E952442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AC3C11-617A-4BA5-9E83-823309B8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E2F718-68BB-46CE-9B8E-EF96F6F6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24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5E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100B7C-95FD-4F4D-8C5B-7E5B6721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C894C9-6C28-4E88-9152-A604F7BEB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15452-7879-4336-8425-EA16A150E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2725B-5B1E-4BA0-9965-3092551D1040}" type="datetime1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02DED-E4C0-491E-B245-C006A483A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86040" y="63627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7AE25-1AE8-4789-B271-6EC71529A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62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C96-75A7-4B48-B1E5-8617D62418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22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4.png"/><Relationship Id="rId5" Type="http://schemas.openxmlformats.org/officeDocument/2006/relationships/image" Target="../media/image33.png"/><Relationship Id="rId10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4.png"/><Relationship Id="rId5" Type="http://schemas.openxmlformats.org/officeDocument/2006/relationships/image" Target="../media/image44.png"/><Relationship Id="rId10" Type="http://schemas.openxmlformats.org/officeDocument/2006/relationships/image" Target="../media/image3.png"/><Relationship Id="rId4" Type="http://schemas.openxmlformats.org/officeDocument/2006/relationships/image" Target="../media/image43.sv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26" Type="http://schemas.openxmlformats.org/officeDocument/2006/relationships/image" Target="../media/image19.png"/><Relationship Id="rId3" Type="http://schemas.openxmlformats.org/officeDocument/2006/relationships/image" Target="../media/image5.png"/><Relationship Id="rId21" Type="http://schemas.microsoft.com/office/2007/relationships/hdphoto" Target="../media/hdphoto8.wdp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17" Type="http://schemas.microsoft.com/office/2007/relationships/hdphoto" Target="../media/hdphoto6.wdp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4.wdp"/><Relationship Id="rId24" Type="http://schemas.openxmlformats.org/officeDocument/2006/relationships/image" Target="../media/image17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openxmlformats.org/officeDocument/2006/relationships/image" Target="../media/image2.png"/><Relationship Id="rId10" Type="http://schemas.openxmlformats.org/officeDocument/2006/relationships/image" Target="../media/image9.png"/><Relationship Id="rId19" Type="http://schemas.microsoft.com/office/2007/relationships/hdphoto" Target="../media/hdphoto7.wdp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microsoft.com/office/2007/relationships/hdphoto" Target="../media/hdphoto10.wdp"/><Relationship Id="rId30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microsoft.com/office/2007/relationships/hdphoto" Target="../media/hdphoto13.wdp"/><Relationship Id="rId9" Type="http://schemas.openxmlformats.org/officeDocument/2006/relationships/image" Target="../media/image5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8.png"/><Relationship Id="rId10" Type="http://schemas.openxmlformats.org/officeDocument/2006/relationships/image" Target="../media/image75.png"/><Relationship Id="rId4" Type="http://schemas.openxmlformats.org/officeDocument/2006/relationships/image" Target="../media/image70.svg"/><Relationship Id="rId9" Type="http://schemas.openxmlformats.org/officeDocument/2006/relationships/image" Target="../media/image7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9.png"/><Relationship Id="rId7" Type="http://schemas.microsoft.com/office/2007/relationships/hdphoto" Target="../media/hdphoto15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4.png"/><Relationship Id="rId4" Type="http://schemas.microsoft.com/office/2007/relationships/hdphoto" Target="../media/hdphoto14.wdp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7.wdp"/><Relationship Id="rId5" Type="http://schemas.openxmlformats.org/officeDocument/2006/relationships/image" Target="../media/image83.png"/><Relationship Id="rId4" Type="http://schemas.microsoft.com/office/2007/relationships/hdphoto" Target="../media/hdphoto16.wdp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4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9.wdp"/><Relationship Id="rId11" Type="http://schemas.openxmlformats.org/officeDocument/2006/relationships/image" Target="../media/image2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microsoft.com/office/2007/relationships/hdphoto" Target="../media/hdphoto18.wdp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100.pn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12" Type="http://schemas.microsoft.com/office/2007/relationships/hdphoto" Target="../media/hdphoto21.wdp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11" Type="http://schemas.openxmlformats.org/officeDocument/2006/relationships/image" Target="../media/image99.png"/><Relationship Id="rId5" Type="http://schemas.openxmlformats.org/officeDocument/2006/relationships/image" Target="../media/image93.jpeg"/><Relationship Id="rId15" Type="http://schemas.openxmlformats.org/officeDocument/2006/relationships/image" Target="../media/image2.png"/><Relationship Id="rId10" Type="http://schemas.openxmlformats.org/officeDocument/2006/relationships/image" Target="../media/image98.jpeg"/><Relationship Id="rId4" Type="http://schemas.openxmlformats.org/officeDocument/2006/relationships/image" Target="../media/image92.jpeg"/><Relationship Id="rId9" Type="http://schemas.openxmlformats.org/officeDocument/2006/relationships/image" Target="../media/image97.jpeg"/><Relationship Id="rId14" Type="http://schemas.microsoft.com/office/2007/relationships/hdphoto" Target="../media/hdphoto2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4.png"/><Relationship Id="rId5" Type="http://schemas.microsoft.com/office/2007/relationships/hdphoto" Target="../media/hdphoto23.wdp"/><Relationship Id="rId10" Type="http://schemas.openxmlformats.org/officeDocument/2006/relationships/image" Target="../media/image3.png"/><Relationship Id="rId4" Type="http://schemas.openxmlformats.org/officeDocument/2006/relationships/image" Target="../media/image102.png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5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jpeg"/><Relationship Id="rId7" Type="http://schemas.openxmlformats.org/officeDocument/2006/relationships/image" Target="../media/image116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3.png"/><Relationship Id="rId5" Type="http://schemas.openxmlformats.org/officeDocument/2006/relationships/image" Target="../media/image114.svg"/><Relationship Id="rId10" Type="http://schemas.openxmlformats.org/officeDocument/2006/relationships/image" Target="../media/image2.png"/><Relationship Id="rId4" Type="http://schemas.openxmlformats.org/officeDocument/2006/relationships/image" Target="../media/image113.png"/><Relationship Id="rId9" Type="http://schemas.openxmlformats.org/officeDocument/2006/relationships/image" Target="../media/image1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sv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sv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4.png"/><Relationship Id="rId5" Type="http://schemas.openxmlformats.org/officeDocument/2006/relationships/image" Target="../media/image33.png"/><Relationship Id="rId10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E98558-42F8-4838-BFA2-EF4371EAB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0D0530-24CB-4256-B169-A3F3AB3807DF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2" descr="경희대학교 빅리더 로고">
              <a:extLst>
                <a:ext uri="{FF2B5EF4-FFF2-40B4-BE49-F238E27FC236}">
                  <a16:creationId xmlns:a16="http://schemas.microsoft.com/office/drawing/2014/main" id="{60DEED00-B8DB-4B52-B3BD-960AC0E2B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0554CD17-0AF3-4A48-A28E-ED9012862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3D2975-6BD2-40DC-B93F-686583473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FCB2E5C-0879-4EEB-B818-5B49BB480AFD}"/>
              </a:ext>
            </a:extLst>
          </p:cNvPr>
          <p:cNvGrpSpPr/>
          <p:nvPr/>
        </p:nvGrpSpPr>
        <p:grpSpPr>
          <a:xfrm>
            <a:off x="886735" y="695521"/>
            <a:ext cx="5297557" cy="3017545"/>
            <a:chOff x="1401619" y="773524"/>
            <a:chExt cx="5297557" cy="301754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1B3B7F3-A71F-414C-A444-CCB39D0C4CD5}"/>
                </a:ext>
              </a:extLst>
            </p:cNvPr>
            <p:cNvGrpSpPr/>
            <p:nvPr/>
          </p:nvGrpSpPr>
          <p:grpSpPr>
            <a:xfrm rot="10800000">
              <a:off x="1401620" y="773524"/>
              <a:ext cx="5297556" cy="3017545"/>
              <a:chOff x="3453943" y="2003059"/>
              <a:chExt cx="5016263" cy="230451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66CC7D1-47AE-46DA-83BC-DF2FA8A6252C}"/>
                  </a:ext>
                </a:extLst>
              </p:cNvPr>
              <p:cNvSpPr/>
              <p:nvPr/>
            </p:nvSpPr>
            <p:spPr>
              <a:xfrm>
                <a:off x="3453943" y="2003230"/>
                <a:ext cx="4941029" cy="1504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981B110-29CE-45E0-B273-1D728CBCFDFE}"/>
                  </a:ext>
                </a:extLst>
              </p:cNvPr>
              <p:cNvSpPr/>
              <p:nvPr/>
            </p:nvSpPr>
            <p:spPr>
              <a:xfrm rot="5400000">
                <a:off x="2395012" y="3064693"/>
                <a:ext cx="2304172" cy="181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E5D8BB0-68C1-42D3-AFC6-AC9C023F478D}"/>
                  </a:ext>
                </a:extLst>
              </p:cNvPr>
              <p:cNvSpPr/>
              <p:nvPr/>
            </p:nvSpPr>
            <p:spPr>
              <a:xfrm rot="5400000">
                <a:off x="8106316" y="2185702"/>
                <a:ext cx="546533" cy="181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BDA476C-F428-4299-876D-9AC8324253A7}"/>
                  </a:ext>
                </a:extLst>
              </p:cNvPr>
              <p:cNvSpPr/>
              <p:nvPr/>
            </p:nvSpPr>
            <p:spPr>
              <a:xfrm rot="5400000">
                <a:off x="8106316" y="3943682"/>
                <a:ext cx="546531" cy="181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E81843F-3233-4B57-8DF4-FB97BC3A58CA}"/>
                  </a:ext>
                </a:extLst>
              </p:cNvPr>
              <p:cNvSpPr/>
              <p:nvPr/>
            </p:nvSpPr>
            <p:spPr>
              <a:xfrm>
                <a:off x="3453943" y="4156931"/>
                <a:ext cx="4941029" cy="1504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EA055-680E-4B8F-9FF6-49BBE94D326D}"/>
                </a:ext>
              </a:extLst>
            </p:cNvPr>
            <p:cNvSpPr txBox="1"/>
            <p:nvPr/>
          </p:nvSpPr>
          <p:spPr>
            <a:xfrm>
              <a:off x="1401619" y="1752399"/>
              <a:ext cx="50875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200" b="1" dirty="0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차종 인식 </a:t>
              </a:r>
              <a:r>
                <a:rPr lang="en-US" altLang="ko-KR" sz="3200" b="1" dirty="0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AI</a:t>
              </a:r>
              <a:r>
                <a:rPr lang="ko-KR" altLang="en-US" sz="3200" b="1" dirty="0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를 활용한 </a:t>
              </a:r>
              <a:endParaRPr lang="en-US" altLang="ko-KR" sz="32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200" b="1" dirty="0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차량 야적장 재고 관리 서비스 </a:t>
              </a:r>
              <a:endPara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293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599D01-0DE9-4BDE-890D-EC917341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30936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DD783A-CB6A-4693-B92A-52D451328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1" y="0"/>
            <a:ext cx="631527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120B4-6977-4974-AA70-6D83A24E5FE0}"/>
              </a:ext>
            </a:extLst>
          </p:cNvPr>
          <p:cNvSpPr txBox="1"/>
          <p:nvPr/>
        </p:nvSpPr>
        <p:spPr>
          <a:xfrm>
            <a:off x="533401" y="563882"/>
            <a:ext cx="1711272" cy="5861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인천항</a:t>
            </a:r>
            <a:endParaRPr lang="en-US" altLang="ko-KR" sz="3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67B32-4C33-4282-B7CC-8D298816D297}"/>
              </a:ext>
            </a:extLst>
          </p:cNvPr>
          <p:cNvSpPr txBox="1"/>
          <p:nvPr/>
        </p:nvSpPr>
        <p:spPr>
          <a:xfrm>
            <a:off x="10241281" y="563881"/>
            <a:ext cx="1950720" cy="58611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부산항</a:t>
            </a:r>
            <a:endParaRPr lang="en-US" altLang="ko-KR" sz="3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5BA9D6-61D0-4AFE-B943-4049CFDA5807}"/>
              </a:ext>
            </a:extLst>
          </p:cNvPr>
          <p:cNvSpPr/>
          <p:nvPr/>
        </p:nvSpPr>
        <p:spPr>
          <a:xfrm>
            <a:off x="-247373" y="-542900"/>
            <a:ext cx="13460453" cy="7619710"/>
          </a:xfrm>
          <a:prstGeom prst="rect">
            <a:avLst/>
          </a:prstGeom>
          <a:solidFill>
            <a:schemeClr val="tx1">
              <a:lumMod val="75000"/>
              <a:lumOff val="2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031857-BD06-43FF-9C65-896CE9A005DB}"/>
              </a:ext>
            </a:extLst>
          </p:cNvPr>
          <p:cNvGrpSpPr/>
          <p:nvPr/>
        </p:nvGrpSpPr>
        <p:grpSpPr>
          <a:xfrm>
            <a:off x="487101" y="2261217"/>
            <a:ext cx="11402706" cy="2335565"/>
            <a:chOff x="718408" y="2287330"/>
            <a:chExt cx="11402706" cy="2335565"/>
          </a:xfrm>
        </p:grpSpPr>
        <p:pic>
          <p:nvPicPr>
            <p:cNvPr id="11" name="그림 10" descr="실외이(가) 표시된 사진&#10;&#10;자동 생성된 설명">
              <a:extLst>
                <a:ext uri="{FF2B5EF4-FFF2-40B4-BE49-F238E27FC236}">
                  <a16:creationId xmlns:a16="http://schemas.microsoft.com/office/drawing/2014/main" id="{809E0C03-9E7B-49BC-84DE-1CFBDABA1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954"/>
            <a:stretch/>
          </p:blipFill>
          <p:spPr>
            <a:xfrm>
              <a:off x="718408" y="2850304"/>
              <a:ext cx="2533683" cy="1772590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4FDAD3A-BCB2-4EF0-A3D9-040E167A6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834" y="2841723"/>
              <a:ext cx="2658617" cy="1772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1EC0F5-11BF-4144-AAE5-57B46406E15E}"/>
                </a:ext>
              </a:extLst>
            </p:cNvPr>
            <p:cNvCxnSpPr>
              <a:cxnSpLocks/>
            </p:cNvCxnSpPr>
            <p:nvPr/>
          </p:nvCxnSpPr>
          <p:spPr>
            <a:xfrm>
              <a:off x="1500708" y="2551144"/>
              <a:ext cx="10205751" cy="3534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69F7D1-AA5A-45E0-B1E4-C02CAD3C4A79}"/>
                </a:ext>
              </a:extLst>
            </p:cNvPr>
            <p:cNvSpPr txBox="1"/>
            <p:nvPr/>
          </p:nvSpPr>
          <p:spPr>
            <a:xfrm>
              <a:off x="1016607" y="2287330"/>
              <a:ext cx="1867836" cy="417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공장 내 주차장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726987-9051-4F3A-A5D0-BBB6FD27EC16}"/>
                </a:ext>
              </a:extLst>
            </p:cNvPr>
            <p:cNvSpPr txBox="1"/>
            <p:nvPr/>
          </p:nvSpPr>
          <p:spPr>
            <a:xfrm>
              <a:off x="4038930" y="2287330"/>
              <a:ext cx="1867836" cy="417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수출신고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9F4BC8-BAAF-4D9C-AF2E-E9EF35FF8291}"/>
                </a:ext>
              </a:extLst>
            </p:cNvPr>
            <p:cNvSpPr txBox="1"/>
            <p:nvPr/>
          </p:nvSpPr>
          <p:spPr>
            <a:xfrm>
              <a:off x="6984977" y="2287330"/>
              <a:ext cx="1867836" cy="417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차량 검사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CA12FB-1DFA-4FC0-AB87-F93D940B33E3}"/>
                </a:ext>
              </a:extLst>
            </p:cNvPr>
            <p:cNvSpPr txBox="1"/>
            <p:nvPr/>
          </p:nvSpPr>
          <p:spPr>
            <a:xfrm>
              <a:off x="9813397" y="2287330"/>
              <a:ext cx="1867836" cy="417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부두 도착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63D47FF3-F05E-462E-B3F7-683AB54D7515}"/>
                </a:ext>
              </a:extLst>
            </p:cNvPr>
            <p:cNvSpPr/>
            <p:nvPr/>
          </p:nvSpPr>
          <p:spPr>
            <a:xfrm rot="5400000">
              <a:off x="3356356" y="2485408"/>
              <a:ext cx="210661" cy="131471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38100" algn="l" rotWithShape="0">
                <a:srgbClr val="F9B1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169F5401-17DE-43BB-947F-7817E7B8D2C3}"/>
                </a:ext>
              </a:extLst>
            </p:cNvPr>
            <p:cNvSpPr/>
            <p:nvPr/>
          </p:nvSpPr>
          <p:spPr>
            <a:xfrm rot="5400000">
              <a:off x="6252914" y="2508788"/>
              <a:ext cx="210661" cy="120058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38100" algn="l" rotWithShape="0">
                <a:srgbClr val="F9B1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CC89620F-7F08-4788-AA7A-FFA02F8EBF35}"/>
                </a:ext>
              </a:extLst>
            </p:cNvPr>
            <p:cNvSpPr/>
            <p:nvPr/>
          </p:nvSpPr>
          <p:spPr>
            <a:xfrm rot="5400000">
              <a:off x="9292089" y="2503082"/>
              <a:ext cx="210661" cy="131471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38100" algn="l" rotWithShape="0">
                <a:srgbClr val="F9B1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122" name="Picture 2" descr="관세청, 국민 참여 연구개발(RnD) 첫발">
              <a:extLst>
                <a:ext uri="{FF2B5EF4-FFF2-40B4-BE49-F238E27FC236}">
                  <a16:creationId xmlns:a16="http://schemas.microsoft.com/office/drawing/2014/main" id="{9A171070-68BA-433D-9A6E-F389A8D3D4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26" b="8464"/>
            <a:stretch/>
          </p:blipFill>
          <p:spPr bwMode="auto">
            <a:xfrm>
              <a:off x="3654686" y="2841723"/>
              <a:ext cx="2572451" cy="1772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로로선 (RO-RO)과 자동차운반선 (PCC / PCTC) : 네이버 블로그">
              <a:extLst>
                <a:ext uri="{FF2B5EF4-FFF2-40B4-BE49-F238E27FC236}">
                  <a16:creationId xmlns:a16="http://schemas.microsoft.com/office/drawing/2014/main" id="{B08AD86B-6BF9-4C72-AD0C-7EB7F2E0B9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9" r="7732" b="15927"/>
            <a:stretch/>
          </p:blipFill>
          <p:spPr bwMode="auto">
            <a:xfrm>
              <a:off x="9501723" y="2850304"/>
              <a:ext cx="2619391" cy="1772591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BE515C-A4E7-4C3A-8EA8-DF2572D89BF3}"/>
              </a:ext>
            </a:extLst>
          </p:cNvPr>
          <p:cNvGrpSpPr/>
          <p:nvPr/>
        </p:nvGrpSpPr>
        <p:grpSpPr>
          <a:xfrm>
            <a:off x="3063258" y="4227640"/>
            <a:ext cx="6315274" cy="2355909"/>
            <a:chOff x="3081046" y="3719330"/>
            <a:chExt cx="6315274" cy="235590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F9A320B-7C50-4328-A66C-86DD9F9D0571}"/>
                </a:ext>
              </a:extLst>
            </p:cNvPr>
            <p:cNvCxnSpPr>
              <a:cxnSpLocks/>
            </p:cNvCxnSpPr>
            <p:nvPr/>
          </p:nvCxnSpPr>
          <p:spPr>
            <a:xfrm>
              <a:off x="4110575" y="3885656"/>
              <a:ext cx="4233414" cy="2863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F803087A-6385-493A-9AD2-3CA85ACED7E9}"/>
                </a:ext>
              </a:extLst>
            </p:cNvPr>
            <p:cNvSpPr/>
            <p:nvPr/>
          </p:nvSpPr>
          <p:spPr>
            <a:xfrm rot="5400000">
              <a:off x="6069438" y="3848558"/>
              <a:ext cx="210661" cy="131471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38100" algn="l" rotWithShape="0">
                <a:srgbClr val="F9B1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5" name="그림 34" descr="실외이(가) 표시된 사진&#10;&#10;자동 생성된 설명">
              <a:extLst>
                <a:ext uri="{FF2B5EF4-FFF2-40B4-BE49-F238E27FC236}">
                  <a16:creationId xmlns:a16="http://schemas.microsoft.com/office/drawing/2014/main" id="{B6C768AD-CEE3-4383-BC3F-6455979A9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954"/>
            <a:stretch/>
          </p:blipFill>
          <p:spPr>
            <a:xfrm>
              <a:off x="3081046" y="4302649"/>
              <a:ext cx="2533683" cy="177259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7D2A87-CD83-4797-998E-8DB2262B9598}"/>
                </a:ext>
              </a:extLst>
            </p:cNvPr>
            <p:cNvSpPr txBox="1"/>
            <p:nvPr/>
          </p:nvSpPr>
          <p:spPr>
            <a:xfrm>
              <a:off x="3379245" y="3739675"/>
              <a:ext cx="1867836" cy="417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공장 내 주차장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08A6E71-2576-48B9-B0CE-6B10CD84DC6E}"/>
                </a:ext>
              </a:extLst>
            </p:cNvPr>
            <p:cNvSpPr txBox="1"/>
            <p:nvPr/>
          </p:nvSpPr>
          <p:spPr>
            <a:xfrm>
              <a:off x="7088603" y="3719330"/>
              <a:ext cx="1867836" cy="417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부두 도착</a:t>
              </a:r>
            </a:p>
          </p:txBody>
        </p:sp>
        <p:pic>
          <p:nvPicPr>
            <p:cNvPr id="38" name="Picture 6" descr="로로선 (RO-RO)과 자동차운반선 (PCC / PCTC) : 네이버 블로그">
              <a:extLst>
                <a:ext uri="{FF2B5EF4-FFF2-40B4-BE49-F238E27FC236}">
                  <a16:creationId xmlns:a16="http://schemas.microsoft.com/office/drawing/2014/main" id="{15D556AC-C04F-451C-A9FE-1F5CE21481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59" r="7732" b="15927"/>
            <a:stretch/>
          </p:blipFill>
          <p:spPr bwMode="auto">
            <a:xfrm>
              <a:off x="6776929" y="4282304"/>
              <a:ext cx="2619391" cy="1772591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EE3EAEC-4DA6-4FCD-BDEB-BF7502151971}"/>
              </a:ext>
            </a:extLst>
          </p:cNvPr>
          <p:cNvSpPr txBox="1"/>
          <p:nvPr/>
        </p:nvSpPr>
        <p:spPr>
          <a:xfrm>
            <a:off x="5272364" y="3635270"/>
            <a:ext cx="1711272" cy="4863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울산항</a:t>
            </a:r>
            <a:endParaRPr lang="en-US" altLang="ko-KR" sz="3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6FB7C3-A0C7-4894-AEDA-7897E7316519}"/>
              </a:ext>
            </a:extLst>
          </p:cNvPr>
          <p:cNvSpPr txBox="1"/>
          <p:nvPr/>
        </p:nvSpPr>
        <p:spPr>
          <a:xfrm>
            <a:off x="5331809" y="390753"/>
            <a:ext cx="1622306" cy="44543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타 항만</a:t>
            </a:r>
            <a:endParaRPr lang="en-US" altLang="ko-KR" sz="3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685A35D-8924-490C-B677-92D975B612FB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3" name="Picture 2" descr="경희대학교 빅리더 로고">
              <a:extLst>
                <a:ext uri="{FF2B5EF4-FFF2-40B4-BE49-F238E27FC236}">
                  <a16:creationId xmlns:a16="http://schemas.microsoft.com/office/drawing/2014/main" id="{1E25116A-1E42-4B4F-AA5F-C7F29A6A4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1939A5E-0720-48EF-A34E-365A213A6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그림 54" descr="텍스트이(가) 표시된 사진&#10;&#10;자동 생성된 설명">
              <a:extLst>
                <a:ext uri="{FF2B5EF4-FFF2-40B4-BE49-F238E27FC236}">
                  <a16:creationId xmlns:a16="http://schemas.microsoft.com/office/drawing/2014/main" id="{8C33C86F-F579-4778-B1CE-7007B859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FD995B2-D86F-4141-8062-75D3E108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6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 L -0.00117 -0.1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운송이(가) 표시된 사진&#10;&#10;자동 생성된 설명">
            <a:extLst>
              <a:ext uri="{FF2B5EF4-FFF2-40B4-BE49-F238E27FC236}">
                <a16:creationId xmlns:a16="http://schemas.microsoft.com/office/drawing/2014/main" id="{30DDC780-37F6-4954-927B-48A91A299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2" b="31326"/>
          <a:stretch/>
        </p:blipFill>
        <p:spPr>
          <a:xfrm>
            <a:off x="-155933" y="-380855"/>
            <a:ext cx="12347933" cy="76197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DBB59F-752C-417C-9E81-0F047AC8F4CD}"/>
              </a:ext>
            </a:extLst>
          </p:cNvPr>
          <p:cNvSpPr/>
          <p:nvPr/>
        </p:nvSpPr>
        <p:spPr>
          <a:xfrm>
            <a:off x="287252" y="68826"/>
            <a:ext cx="1620207" cy="454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추진 배경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41B807A-4899-45E8-B818-0886515F76C1}"/>
              </a:ext>
            </a:extLst>
          </p:cNvPr>
          <p:cNvSpPr/>
          <p:nvPr/>
        </p:nvSpPr>
        <p:spPr>
          <a:xfrm>
            <a:off x="581893" y="-944880"/>
            <a:ext cx="6928592" cy="6435911"/>
          </a:xfrm>
          <a:custGeom>
            <a:avLst/>
            <a:gdLst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91440 w 5384800"/>
              <a:gd name="connsiteY19" fmla="*/ 0 h 6187440"/>
              <a:gd name="connsiteX0" fmla="*/ 2881285 w 5384800"/>
              <a:gd name="connsiteY0" fmla="*/ 2081185 h 5862320"/>
              <a:gd name="connsiteX1" fmla="*/ 0 w 5384800"/>
              <a:gd name="connsiteY1" fmla="*/ 0 h 5862320"/>
              <a:gd name="connsiteX2" fmla="*/ 700540 w 5384800"/>
              <a:gd name="connsiteY2" fmla="*/ 2061508 h 5862320"/>
              <a:gd name="connsiteX3" fmla="*/ 2306320 w 5384800"/>
              <a:gd name="connsiteY3" fmla="*/ 4023360 h 5862320"/>
              <a:gd name="connsiteX4" fmla="*/ 3058160 w 5384800"/>
              <a:gd name="connsiteY4" fmla="*/ 4653280 h 5862320"/>
              <a:gd name="connsiteX5" fmla="*/ 3596640 w 5384800"/>
              <a:gd name="connsiteY5" fmla="*/ 5486400 h 5862320"/>
              <a:gd name="connsiteX6" fmla="*/ 3810000 w 5384800"/>
              <a:gd name="connsiteY6" fmla="*/ 5699760 h 5862320"/>
              <a:gd name="connsiteX7" fmla="*/ 4632960 w 5384800"/>
              <a:gd name="connsiteY7" fmla="*/ 5781040 h 5862320"/>
              <a:gd name="connsiteX8" fmla="*/ 4978400 w 5384800"/>
              <a:gd name="connsiteY8" fmla="*/ 5862320 h 5862320"/>
              <a:gd name="connsiteX9" fmla="*/ 5384800 w 5384800"/>
              <a:gd name="connsiteY9" fmla="*/ 5019040 h 5862320"/>
              <a:gd name="connsiteX10" fmla="*/ 4389120 w 5384800"/>
              <a:gd name="connsiteY10" fmla="*/ 3789680 h 5862320"/>
              <a:gd name="connsiteX11" fmla="*/ 4257040 w 5384800"/>
              <a:gd name="connsiteY11" fmla="*/ 3840480 h 5862320"/>
              <a:gd name="connsiteX12" fmla="*/ 3952240 w 5384800"/>
              <a:gd name="connsiteY12" fmla="*/ 3545840 h 5862320"/>
              <a:gd name="connsiteX13" fmla="*/ 3962400 w 5384800"/>
              <a:gd name="connsiteY13" fmla="*/ 3434080 h 5862320"/>
              <a:gd name="connsiteX14" fmla="*/ 3881120 w 5384800"/>
              <a:gd name="connsiteY14" fmla="*/ 3352800 h 5862320"/>
              <a:gd name="connsiteX15" fmla="*/ 3749040 w 5384800"/>
              <a:gd name="connsiteY15" fmla="*/ 3373120 h 5862320"/>
              <a:gd name="connsiteX16" fmla="*/ 3322320 w 5384800"/>
              <a:gd name="connsiteY16" fmla="*/ 2885440 h 5862320"/>
              <a:gd name="connsiteX17" fmla="*/ 3078480 w 5384800"/>
              <a:gd name="connsiteY17" fmla="*/ 2519680 h 5862320"/>
              <a:gd name="connsiteX18" fmla="*/ 2881285 w 5384800"/>
              <a:gd name="connsiteY18" fmla="*/ 2081185 h 5862320"/>
              <a:gd name="connsiteX0" fmla="*/ 2180745 w 4684260"/>
              <a:gd name="connsiteY0" fmla="*/ 19677 h 3800812"/>
              <a:gd name="connsiteX1" fmla="*/ 0 w 4684260"/>
              <a:gd name="connsiteY1" fmla="*/ 0 h 3800812"/>
              <a:gd name="connsiteX2" fmla="*/ 1605780 w 4684260"/>
              <a:gd name="connsiteY2" fmla="*/ 1961852 h 3800812"/>
              <a:gd name="connsiteX3" fmla="*/ 2357620 w 4684260"/>
              <a:gd name="connsiteY3" fmla="*/ 2591772 h 3800812"/>
              <a:gd name="connsiteX4" fmla="*/ 2896100 w 4684260"/>
              <a:gd name="connsiteY4" fmla="*/ 3424892 h 3800812"/>
              <a:gd name="connsiteX5" fmla="*/ 3109460 w 4684260"/>
              <a:gd name="connsiteY5" fmla="*/ 3638252 h 3800812"/>
              <a:gd name="connsiteX6" fmla="*/ 3932420 w 4684260"/>
              <a:gd name="connsiteY6" fmla="*/ 3719532 h 3800812"/>
              <a:gd name="connsiteX7" fmla="*/ 4277860 w 4684260"/>
              <a:gd name="connsiteY7" fmla="*/ 3800812 h 3800812"/>
              <a:gd name="connsiteX8" fmla="*/ 4684260 w 4684260"/>
              <a:gd name="connsiteY8" fmla="*/ 2957532 h 3800812"/>
              <a:gd name="connsiteX9" fmla="*/ 3688580 w 4684260"/>
              <a:gd name="connsiteY9" fmla="*/ 1728172 h 3800812"/>
              <a:gd name="connsiteX10" fmla="*/ 3556500 w 4684260"/>
              <a:gd name="connsiteY10" fmla="*/ 1778972 h 3800812"/>
              <a:gd name="connsiteX11" fmla="*/ 3251700 w 4684260"/>
              <a:gd name="connsiteY11" fmla="*/ 1484332 h 3800812"/>
              <a:gd name="connsiteX12" fmla="*/ 3261860 w 4684260"/>
              <a:gd name="connsiteY12" fmla="*/ 1372572 h 3800812"/>
              <a:gd name="connsiteX13" fmla="*/ 3180580 w 4684260"/>
              <a:gd name="connsiteY13" fmla="*/ 1291292 h 3800812"/>
              <a:gd name="connsiteX14" fmla="*/ 3048500 w 4684260"/>
              <a:gd name="connsiteY14" fmla="*/ 1311612 h 3800812"/>
              <a:gd name="connsiteX15" fmla="*/ 2621780 w 4684260"/>
              <a:gd name="connsiteY15" fmla="*/ 823932 h 3800812"/>
              <a:gd name="connsiteX16" fmla="*/ 2377940 w 4684260"/>
              <a:gd name="connsiteY16" fmla="*/ 458172 h 3800812"/>
              <a:gd name="connsiteX17" fmla="*/ 2180745 w 4684260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261860 w 4609458"/>
              <a:gd name="connsiteY12" fmla="*/ 1372572 h 3800812"/>
              <a:gd name="connsiteX13" fmla="*/ 3180580 w 4609458"/>
              <a:gd name="connsiteY13" fmla="*/ 1291292 h 3800812"/>
              <a:gd name="connsiteX14" fmla="*/ 3048500 w 4609458"/>
              <a:gd name="connsiteY14" fmla="*/ 1311612 h 3800812"/>
              <a:gd name="connsiteX15" fmla="*/ 2621780 w 4609458"/>
              <a:gd name="connsiteY15" fmla="*/ 823932 h 3800812"/>
              <a:gd name="connsiteX16" fmla="*/ 2377940 w 4609458"/>
              <a:gd name="connsiteY16" fmla="*/ 458172 h 3800812"/>
              <a:gd name="connsiteX17" fmla="*/ 2180745 w 4609458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180580 w 4609458"/>
              <a:gd name="connsiteY12" fmla="*/ 1291292 h 3800812"/>
              <a:gd name="connsiteX13" fmla="*/ 3048500 w 4609458"/>
              <a:gd name="connsiteY13" fmla="*/ 1311612 h 3800812"/>
              <a:gd name="connsiteX14" fmla="*/ 2621780 w 4609458"/>
              <a:gd name="connsiteY14" fmla="*/ 823932 h 3800812"/>
              <a:gd name="connsiteX15" fmla="*/ 2377940 w 4609458"/>
              <a:gd name="connsiteY15" fmla="*/ 458172 h 3800812"/>
              <a:gd name="connsiteX16" fmla="*/ 2180745 w 4609458"/>
              <a:gd name="connsiteY16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048500 w 4609458"/>
              <a:gd name="connsiteY12" fmla="*/ 1311612 h 3800812"/>
              <a:gd name="connsiteX13" fmla="*/ 2621780 w 4609458"/>
              <a:gd name="connsiteY13" fmla="*/ 823932 h 3800812"/>
              <a:gd name="connsiteX14" fmla="*/ 2377940 w 4609458"/>
              <a:gd name="connsiteY14" fmla="*/ 458172 h 3800812"/>
              <a:gd name="connsiteX15" fmla="*/ 2180745 w 4609458"/>
              <a:gd name="connsiteY15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524152"/>
              <a:gd name="connsiteY0" fmla="*/ 19677 h 3800812"/>
              <a:gd name="connsiteX1" fmla="*/ 0 w 4524152"/>
              <a:gd name="connsiteY1" fmla="*/ 0 h 3800812"/>
              <a:gd name="connsiteX2" fmla="*/ 1605780 w 4524152"/>
              <a:gd name="connsiteY2" fmla="*/ 1961852 h 3800812"/>
              <a:gd name="connsiteX3" fmla="*/ 2357620 w 4524152"/>
              <a:gd name="connsiteY3" fmla="*/ 2591772 h 3800812"/>
              <a:gd name="connsiteX4" fmla="*/ 2896100 w 4524152"/>
              <a:gd name="connsiteY4" fmla="*/ 3424892 h 3800812"/>
              <a:gd name="connsiteX5" fmla="*/ 3109460 w 4524152"/>
              <a:gd name="connsiteY5" fmla="*/ 3638252 h 3800812"/>
              <a:gd name="connsiteX6" fmla="*/ 3932420 w 4524152"/>
              <a:gd name="connsiteY6" fmla="*/ 3719532 h 3800812"/>
              <a:gd name="connsiteX7" fmla="*/ 4277860 w 4524152"/>
              <a:gd name="connsiteY7" fmla="*/ 3800812 h 3800812"/>
              <a:gd name="connsiteX8" fmla="*/ 4524152 w 4524152"/>
              <a:gd name="connsiteY8" fmla="*/ 2951103 h 3800812"/>
              <a:gd name="connsiteX9" fmla="*/ 3556500 w 4524152"/>
              <a:gd name="connsiteY9" fmla="*/ 1778972 h 3800812"/>
              <a:gd name="connsiteX10" fmla="*/ 3251700 w 4524152"/>
              <a:gd name="connsiteY10" fmla="*/ 1484332 h 3800812"/>
              <a:gd name="connsiteX11" fmla="*/ 3048500 w 4524152"/>
              <a:gd name="connsiteY11" fmla="*/ 1311612 h 3800812"/>
              <a:gd name="connsiteX12" fmla="*/ 2621780 w 4524152"/>
              <a:gd name="connsiteY12" fmla="*/ 823932 h 3800812"/>
              <a:gd name="connsiteX13" fmla="*/ 2377940 w 4524152"/>
              <a:gd name="connsiteY13" fmla="*/ 458172 h 3800812"/>
              <a:gd name="connsiteX14" fmla="*/ 2180745 w 4524152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669" h="3800812">
                <a:moveTo>
                  <a:pt x="2180745" y="19677"/>
                </a:moveTo>
                <a:lnTo>
                  <a:pt x="0" y="0"/>
                </a:lnTo>
                <a:lnTo>
                  <a:pt x="1605780" y="1961852"/>
                </a:lnTo>
                <a:cubicBezTo>
                  <a:pt x="1909473" y="2339828"/>
                  <a:pt x="2107007" y="2381799"/>
                  <a:pt x="2357620" y="2591772"/>
                </a:cubicBezTo>
                <a:lnTo>
                  <a:pt x="2896100" y="3424892"/>
                </a:lnTo>
                <a:lnTo>
                  <a:pt x="3109460" y="3638252"/>
                </a:lnTo>
                <a:cubicBezTo>
                  <a:pt x="3436860" y="3785348"/>
                  <a:pt x="3658100" y="3692439"/>
                  <a:pt x="3932420" y="3719532"/>
                </a:cubicBezTo>
                <a:lnTo>
                  <a:pt x="4277860" y="3800812"/>
                </a:lnTo>
                <a:cubicBezTo>
                  <a:pt x="4388393" y="3519719"/>
                  <a:pt x="4534469" y="3200052"/>
                  <a:pt x="4524152" y="2951103"/>
                </a:cubicBezTo>
                <a:cubicBezTo>
                  <a:pt x="4453687" y="2620559"/>
                  <a:pt x="3782793" y="2024505"/>
                  <a:pt x="3556500" y="1778972"/>
                </a:cubicBezTo>
                <a:lnTo>
                  <a:pt x="3251700" y="1484332"/>
                </a:lnTo>
                <a:lnTo>
                  <a:pt x="3048500" y="1311612"/>
                </a:lnTo>
                <a:lnTo>
                  <a:pt x="2621780" y="823932"/>
                </a:lnTo>
                <a:lnTo>
                  <a:pt x="2377940" y="458172"/>
                </a:lnTo>
                <a:lnTo>
                  <a:pt x="2180745" y="19677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7F62F7A-488E-4D19-9236-698ACADB93A9}"/>
              </a:ext>
            </a:extLst>
          </p:cNvPr>
          <p:cNvSpPr/>
          <p:nvPr/>
        </p:nvSpPr>
        <p:spPr>
          <a:xfrm>
            <a:off x="3756579" y="3140113"/>
            <a:ext cx="2020301" cy="3952952"/>
          </a:xfrm>
          <a:custGeom>
            <a:avLst/>
            <a:gdLst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355600 w 1361440"/>
              <a:gd name="connsiteY6" fmla="*/ 995680 h 2245360"/>
              <a:gd name="connsiteX7" fmla="*/ 111760 w 1361440"/>
              <a:gd name="connsiteY7" fmla="*/ 579120 h 2245360"/>
              <a:gd name="connsiteX8" fmla="*/ 223520 w 1361440"/>
              <a:gd name="connsiteY8" fmla="*/ 477520 h 2245360"/>
              <a:gd name="connsiteX9" fmla="*/ 10160 w 1361440"/>
              <a:gd name="connsiteY9" fmla="*/ 60960 h 2245360"/>
              <a:gd name="connsiteX10" fmla="*/ 0 w 1361440"/>
              <a:gd name="connsiteY10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111760 w 1361440"/>
              <a:gd name="connsiteY6" fmla="*/ 579120 h 2245360"/>
              <a:gd name="connsiteX7" fmla="*/ 223520 w 1361440"/>
              <a:gd name="connsiteY7" fmla="*/ 477520 h 2245360"/>
              <a:gd name="connsiteX8" fmla="*/ 10160 w 1361440"/>
              <a:gd name="connsiteY8" fmla="*/ 60960 h 2245360"/>
              <a:gd name="connsiteX9" fmla="*/ 0 w 1361440"/>
              <a:gd name="connsiteY9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361440"/>
              <a:gd name="connsiteY0" fmla="*/ 0 h 2245360"/>
              <a:gd name="connsiteX1" fmla="*/ 480562 w 1361440"/>
              <a:gd name="connsiteY1" fmla="*/ 402677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209040"/>
              <a:gd name="connsiteY0" fmla="*/ 0 h 2214880"/>
              <a:gd name="connsiteX1" fmla="*/ 480562 w 1209040"/>
              <a:gd name="connsiteY1" fmla="*/ 402677 h 2214880"/>
              <a:gd name="connsiteX2" fmla="*/ 944880 w 1209040"/>
              <a:gd name="connsiteY2" fmla="*/ 1209040 h 2214880"/>
              <a:gd name="connsiteX3" fmla="*/ 1090943 w 1209040"/>
              <a:gd name="connsiteY3" fmla="*/ 1492197 h 2214880"/>
              <a:gd name="connsiteX4" fmla="*/ 1209040 w 1209040"/>
              <a:gd name="connsiteY4" fmla="*/ 2214880 h 2214880"/>
              <a:gd name="connsiteX5" fmla="*/ 487680 w 1209040"/>
              <a:gd name="connsiteY5" fmla="*/ 985520 h 2214880"/>
              <a:gd name="connsiteX6" fmla="*/ 223520 w 1209040"/>
              <a:gd name="connsiteY6" fmla="*/ 477520 h 2214880"/>
              <a:gd name="connsiteX7" fmla="*/ 10160 w 1209040"/>
              <a:gd name="connsiteY7" fmla="*/ 60960 h 2214880"/>
              <a:gd name="connsiteX8" fmla="*/ 0 w 1209040"/>
              <a:gd name="connsiteY8" fmla="*/ 0 h 2214880"/>
              <a:gd name="connsiteX0" fmla="*/ 0 w 1415472"/>
              <a:gd name="connsiteY0" fmla="*/ 0 h 2504558"/>
              <a:gd name="connsiteX1" fmla="*/ 480562 w 1415472"/>
              <a:gd name="connsiteY1" fmla="*/ 402677 h 2504558"/>
              <a:gd name="connsiteX2" fmla="*/ 944880 w 1415472"/>
              <a:gd name="connsiteY2" fmla="*/ 1209040 h 2504558"/>
              <a:gd name="connsiteX3" fmla="*/ 1090943 w 1415472"/>
              <a:gd name="connsiteY3" fmla="*/ 1492197 h 2504558"/>
              <a:gd name="connsiteX4" fmla="*/ 1415472 w 1415472"/>
              <a:gd name="connsiteY4" fmla="*/ 2504558 h 2504558"/>
              <a:gd name="connsiteX5" fmla="*/ 487680 w 1415472"/>
              <a:gd name="connsiteY5" fmla="*/ 985520 h 2504558"/>
              <a:gd name="connsiteX6" fmla="*/ 223520 w 1415472"/>
              <a:gd name="connsiteY6" fmla="*/ 477520 h 2504558"/>
              <a:gd name="connsiteX7" fmla="*/ 10160 w 1415472"/>
              <a:gd name="connsiteY7" fmla="*/ 60960 h 2504558"/>
              <a:gd name="connsiteX8" fmla="*/ 0 w 1415472"/>
              <a:gd name="connsiteY8" fmla="*/ 0 h 25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5472" h="2504558">
                <a:moveTo>
                  <a:pt x="0" y="0"/>
                </a:moveTo>
                <a:lnTo>
                  <a:pt x="480562" y="402677"/>
                </a:lnTo>
                <a:lnTo>
                  <a:pt x="944880" y="1209040"/>
                </a:lnTo>
                <a:lnTo>
                  <a:pt x="1090943" y="1492197"/>
                </a:lnTo>
                <a:lnTo>
                  <a:pt x="1415472" y="2504558"/>
                </a:lnTo>
                <a:lnTo>
                  <a:pt x="487680" y="985520"/>
                </a:lnTo>
                <a:lnTo>
                  <a:pt x="223520" y="477520"/>
                </a:lnTo>
                <a:lnTo>
                  <a:pt x="1016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48000"/>
            </a:schemeClr>
          </a:solidFill>
          <a:ln>
            <a:solidFill>
              <a:srgbClr val="F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2BCA5F-3318-4FF2-9ECF-313F09689FF2}"/>
              </a:ext>
            </a:extLst>
          </p:cNvPr>
          <p:cNvGrpSpPr/>
          <p:nvPr/>
        </p:nvGrpSpPr>
        <p:grpSpPr>
          <a:xfrm>
            <a:off x="6492240" y="1785256"/>
            <a:ext cx="1885907" cy="1476103"/>
            <a:chOff x="5648960" y="1000382"/>
            <a:chExt cx="2357120" cy="2260978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63A35CC-B677-481E-8218-7353C6CC9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960" y="1493520"/>
              <a:ext cx="447040" cy="1767840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A6E0D5-D5AD-44F9-887A-B69DDB018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000382"/>
              <a:ext cx="1910080" cy="493138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8FAE71-2812-415E-8A4F-DEBB4EE15E9B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2" descr="경희대학교 빅리더 로고">
              <a:extLst>
                <a:ext uri="{FF2B5EF4-FFF2-40B4-BE49-F238E27FC236}">
                  <a16:creationId xmlns:a16="http://schemas.microsoft.com/office/drawing/2014/main" id="{C57BED72-BAFA-494C-8849-5953B2D42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2A248A3-5EA7-4BB7-83CF-6433B7E5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A99B6A2-5871-4513-BAED-363CE6F7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B301F8-9752-47A4-9282-4401B0254FF0}"/>
              </a:ext>
            </a:extLst>
          </p:cNvPr>
          <p:cNvSpPr txBox="1"/>
          <p:nvPr/>
        </p:nvSpPr>
        <p:spPr>
          <a:xfrm>
            <a:off x="7889240" y="1007004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현대자동차 공장부지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6A2AB6-4091-42DF-B51D-BB7E4A78177D}"/>
              </a:ext>
            </a:extLst>
          </p:cNvPr>
          <p:cNvGrpSpPr/>
          <p:nvPr/>
        </p:nvGrpSpPr>
        <p:grpSpPr>
          <a:xfrm rot="13277711">
            <a:off x="3603004" y="4913695"/>
            <a:ext cx="1289209" cy="1235427"/>
            <a:chOff x="5648960" y="627432"/>
            <a:chExt cx="2729274" cy="2633928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3082424-FD33-44FC-B9D4-1E38642B1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960" y="1493520"/>
              <a:ext cx="447040" cy="1767840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EDE1102-9DD2-4FFE-9686-A4D19D22D28C}"/>
                </a:ext>
              </a:extLst>
            </p:cNvPr>
            <p:cNvCxnSpPr>
              <a:cxnSpLocks/>
            </p:cNvCxnSpPr>
            <p:nvPr/>
          </p:nvCxnSpPr>
          <p:spPr>
            <a:xfrm rot="8322289" flipH="1" flipV="1">
              <a:off x="5997780" y="627432"/>
              <a:ext cx="2380454" cy="603596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B5E124-D5DF-47E7-B917-477E2D24ABEE}"/>
              </a:ext>
            </a:extLst>
          </p:cNvPr>
          <p:cNvSpPr txBox="1"/>
          <p:nvPr/>
        </p:nvSpPr>
        <p:spPr>
          <a:xfrm>
            <a:off x="2259455" y="4945799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울산항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부두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4AD265-A90D-4FA1-A8B5-A95BE4D95429}"/>
              </a:ext>
            </a:extLst>
          </p:cNvPr>
          <p:cNvSpPr/>
          <p:nvPr/>
        </p:nvSpPr>
        <p:spPr>
          <a:xfrm>
            <a:off x="-155933" y="-367592"/>
            <a:ext cx="12347933" cy="7619710"/>
          </a:xfrm>
          <a:prstGeom prst="rect">
            <a:avLst/>
          </a:prstGeom>
          <a:solidFill>
            <a:schemeClr val="tx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순서도: 문서 22">
            <a:extLst>
              <a:ext uri="{FF2B5EF4-FFF2-40B4-BE49-F238E27FC236}">
                <a16:creationId xmlns:a16="http://schemas.microsoft.com/office/drawing/2014/main" id="{1AF2D200-F253-47B3-9A47-09D8A2A731FC}"/>
              </a:ext>
            </a:extLst>
          </p:cNvPr>
          <p:cNvSpPr/>
          <p:nvPr/>
        </p:nvSpPr>
        <p:spPr>
          <a:xfrm rot="16200000">
            <a:off x="1051494" y="1628098"/>
            <a:ext cx="4079972" cy="4438629"/>
          </a:xfrm>
          <a:prstGeom prst="flowChartDocument">
            <a:avLst/>
          </a:prstGeom>
          <a:noFill/>
          <a:ln w="127000">
            <a:solidFill>
              <a:srgbClr val="DF9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문서 23">
            <a:extLst>
              <a:ext uri="{FF2B5EF4-FFF2-40B4-BE49-F238E27FC236}">
                <a16:creationId xmlns:a16="http://schemas.microsoft.com/office/drawing/2014/main" id="{3F8EA5DB-6309-4884-8F18-99BC9D7477C5}"/>
              </a:ext>
            </a:extLst>
          </p:cNvPr>
          <p:cNvSpPr/>
          <p:nvPr/>
        </p:nvSpPr>
        <p:spPr>
          <a:xfrm rot="5400000">
            <a:off x="6982952" y="1628102"/>
            <a:ext cx="4079969" cy="4438627"/>
          </a:xfrm>
          <a:prstGeom prst="flowChartDocument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2497A2-6571-43B2-B93A-7F7367B24890}"/>
              </a:ext>
            </a:extLst>
          </p:cNvPr>
          <p:cNvSpPr txBox="1"/>
          <p:nvPr/>
        </p:nvSpPr>
        <p:spPr>
          <a:xfrm>
            <a:off x="2114102" y="1160856"/>
            <a:ext cx="1167143" cy="53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야적지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9F7817-2384-4619-8A7A-AE9A2CA3AEEB}"/>
              </a:ext>
            </a:extLst>
          </p:cNvPr>
          <p:cNvSpPr txBox="1"/>
          <p:nvPr/>
        </p:nvSpPr>
        <p:spPr>
          <a:xfrm>
            <a:off x="8267582" y="1146353"/>
            <a:ext cx="2249024" cy="53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공장 내 주차장</a:t>
            </a:r>
          </a:p>
        </p:txBody>
      </p:sp>
      <p:pic>
        <p:nvPicPr>
          <p:cNvPr id="27" name="그림 26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2E9F2B64-045A-4B51-8ECF-41F85D9F3B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1239587" y="2648212"/>
            <a:ext cx="1049654" cy="848191"/>
          </a:xfrm>
          <a:prstGeom prst="rect">
            <a:avLst/>
          </a:prstGeom>
        </p:spPr>
      </p:pic>
      <p:pic>
        <p:nvPicPr>
          <p:cNvPr id="28" name="그림 27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4B6A2D20-E3D0-4EC1-9D1B-43952DBDBB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7460219" y="2667792"/>
            <a:ext cx="1078470" cy="774471"/>
          </a:xfrm>
          <a:prstGeom prst="rect">
            <a:avLst/>
          </a:prstGeom>
        </p:spPr>
      </p:pic>
      <p:pic>
        <p:nvPicPr>
          <p:cNvPr id="29" name="그림 28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40D1171A-5CC0-49F4-94BC-EE762830C9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2452427" y="2648212"/>
            <a:ext cx="1049654" cy="848191"/>
          </a:xfrm>
          <a:prstGeom prst="rect">
            <a:avLst/>
          </a:prstGeom>
        </p:spPr>
      </p:pic>
      <p:pic>
        <p:nvPicPr>
          <p:cNvPr id="30" name="그림 29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6BB66810-CE1D-4199-BB95-2A1EB2BAFE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3640096" y="2648212"/>
            <a:ext cx="1049654" cy="848191"/>
          </a:xfrm>
          <a:prstGeom prst="rect">
            <a:avLst/>
          </a:prstGeom>
        </p:spPr>
      </p:pic>
      <p:pic>
        <p:nvPicPr>
          <p:cNvPr id="31" name="그림 30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A8EE55A7-8033-42FE-A5A9-4DEDF254CD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1239587" y="3556349"/>
            <a:ext cx="1049654" cy="848191"/>
          </a:xfrm>
          <a:prstGeom prst="rect">
            <a:avLst/>
          </a:prstGeom>
        </p:spPr>
      </p:pic>
      <p:pic>
        <p:nvPicPr>
          <p:cNvPr id="32" name="그림 31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CC25D8EF-E2E6-439D-BE94-59FA45B209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2452427" y="3556349"/>
            <a:ext cx="1049654" cy="848191"/>
          </a:xfrm>
          <a:prstGeom prst="rect">
            <a:avLst/>
          </a:prstGeom>
        </p:spPr>
      </p:pic>
      <p:pic>
        <p:nvPicPr>
          <p:cNvPr id="33" name="그림 32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EDC7AC71-427A-45D7-99A4-7FC2E013BC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3640096" y="3556349"/>
            <a:ext cx="1049654" cy="848191"/>
          </a:xfrm>
          <a:prstGeom prst="rect">
            <a:avLst/>
          </a:prstGeom>
        </p:spPr>
      </p:pic>
      <p:pic>
        <p:nvPicPr>
          <p:cNvPr id="34" name="그림 33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735B3DF8-CA6E-442F-B60B-E18FE68183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1239587" y="4595997"/>
            <a:ext cx="1049654" cy="848191"/>
          </a:xfrm>
          <a:prstGeom prst="rect">
            <a:avLst/>
          </a:prstGeom>
        </p:spPr>
      </p:pic>
      <p:pic>
        <p:nvPicPr>
          <p:cNvPr id="35" name="그림 34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05791891-0FBE-4A77-B973-0412B29D13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2452427" y="4595997"/>
            <a:ext cx="1049654" cy="848191"/>
          </a:xfrm>
          <a:prstGeom prst="rect">
            <a:avLst/>
          </a:prstGeom>
        </p:spPr>
      </p:pic>
      <p:pic>
        <p:nvPicPr>
          <p:cNvPr id="36" name="그림 35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A1DE6637-695D-4303-8B62-A98DBBAB0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3640096" y="4595997"/>
            <a:ext cx="1049654" cy="848191"/>
          </a:xfrm>
          <a:prstGeom prst="rect">
            <a:avLst/>
          </a:prstGeom>
        </p:spPr>
      </p:pic>
      <p:pic>
        <p:nvPicPr>
          <p:cNvPr id="37" name="그림 36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D3E7D7DD-3871-4EC5-BE10-ECC90FB9E2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8693111" y="2667792"/>
            <a:ext cx="1078470" cy="774471"/>
          </a:xfrm>
          <a:prstGeom prst="rect">
            <a:avLst/>
          </a:prstGeom>
        </p:spPr>
      </p:pic>
      <p:pic>
        <p:nvPicPr>
          <p:cNvPr id="38" name="그림 37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C37AC8A4-3041-47BA-9DEC-953120E4D1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9962176" y="2667792"/>
            <a:ext cx="1078470" cy="774471"/>
          </a:xfrm>
          <a:prstGeom prst="rect">
            <a:avLst/>
          </a:prstGeom>
        </p:spPr>
      </p:pic>
      <p:pic>
        <p:nvPicPr>
          <p:cNvPr id="39" name="그림 38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92CD3DF4-CBBD-4C4C-B81D-FF61E906E9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7460219" y="3577681"/>
            <a:ext cx="1078470" cy="774471"/>
          </a:xfrm>
          <a:prstGeom prst="rect">
            <a:avLst/>
          </a:prstGeom>
        </p:spPr>
      </p:pic>
      <p:pic>
        <p:nvPicPr>
          <p:cNvPr id="40" name="그림 39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C8FA7BB5-644D-46C9-95BE-31CDEC69D3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8693111" y="3577681"/>
            <a:ext cx="1078470" cy="774471"/>
          </a:xfrm>
          <a:prstGeom prst="rect">
            <a:avLst/>
          </a:prstGeom>
        </p:spPr>
      </p:pic>
      <p:pic>
        <p:nvPicPr>
          <p:cNvPr id="41" name="그림 40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6434F7C5-993F-4AD9-8FE5-A2D95DD92F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9962176" y="3577681"/>
            <a:ext cx="1078470" cy="774471"/>
          </a:xfrm>
          <a:prstGeom prst="rect">
            <a:avLst/>
          </a:prstGeom>
        </p:spPr>
      </p:pic>
      <p:pic>
        <p:nvPicPr>
          <p:cNvPr id="42" name="그림 41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2644596A-627B-48F4-96EA-B291499A76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7460219" y="4579349"/>
            <a:ext cx="1078470" cy="774471"/>
          </a:xfrm>
          <a:prstGeom prst="rect">
            <a:avLst/>
          </a:prstGeom>
        </p:spPr>
      </p:pic>
      <p:pic>
        <p:nvPicPr>
          <p:cNvPr id="43" name="그림 42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8F244B7C-6747-41EE-8DA9-EEA02120ED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8693111" y="4579349"/>
            <a:ext cx="1078470" cy="774471"/>
          </a:xfrm>
          <a:prstGeom prst="rect">
            <a:avLst/>
          </a:prstGeom>
        </p:spPr>
      </p:pic>
      <p:pic>
        <p:nvPicPr>
          <p:cNvPr id="44" name="그림 43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99283190-FD60-4AE6-ABE0-EFF9A9BC63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9962176" y="4579349"/>
            <a:ext cx="1078470" cy="774471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56FD87D-8DFA-4480-BE82-9974ECE7685B}"/>
              </a:ext>
            </a:extLst>
          </p:cNvPr>
          <p:cNvSpPr/>
          <p:nvPr/>
        </p:nvSpPr>
        <p:spPr>
          <a:xfrm>
            <a:off x="398678" y="185912"/>
            <a:ext cx="1951966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문제 상황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4942AFD-7449-43C3-87AD-E961AA6720F1}"/>
              </a:ext>
            </a:extLst>
          </p:cNvPr>
          <p:cNvGrpSpPr/>
          <p:nvPr/>
        </p:nvGrpSpPr>
        <p:grpSpPr>
          <a:xfrm>
            <a:off x="9366736" y="6706771"/>
            <a:ext cx="2695849" cy="281707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7" name="Picture 2" descr="경희대학교 빅리더 로고">
              <a:extLst>
                <a:ext uri="{FF2B5EF4-FFF2-40B4-BE49-F238E27FC236}">
                  <a16:creationId xmlns:a16="http://schemas.microsoft.com/office/drawing/2014/main" id="{177CB6E1-A977-4B85-A455-3374E67A8B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그림 47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623F9A-673E-4FD7-9C21-3751CD69E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0E79B44-824E-4660-A559-A8B9524A6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D118D-E8B1-4618-9F2E-04953872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54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운송이(가) 표시된 사진&#10;&#10;자동 생성된 설명">
            <a:extLst>
              <a:ext uri="{FF2B5EF4-FFF2-40B4-BE49-F238E27FC236}">
                <a16:creationId xmlns:a16="http://schemas.microsoft.com/office/drawing/2014/main" id="{30DDC780-37F6-4954-927B-48A91A299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3"/>
          <a:stretch/>
        </p:blipFill>
        <p:spPr>
          <a:xfrm>
            <a:off x="60346" y="29664"/>
            <a:ext cx="12131654" cy="6858000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E5BC826-E484-4DCE-97D9-A63947864E7F}"/>
              </a:ext>
            </a:extLst>
          </p:cNvPr>
          <p:cNvSpPr/>
          <p:nvPr/>
        </p:nvSpPr>
        <p:spPr>
          <a:xfrm>
            <a:off x="6762059" y="-6755"/>
            <a:ext cx="4382575" cy="3645129"/>
          </a:xfrm>
          <a:custGeom>
            <a:avLst/>
            <a:gdLst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91440 w 5384800"/>
              <a:gd name="connsiteY19" fmla="*/ 0 h 6187440"/>
              <a:gd name="connsiteX0" fmla="*/ 2881285 w 5384800"/>
              <a:gd name="connsiteY0" fmla="*/ 2081185 h 5862320"/>
              <a:gd name="connsiteX1" fmla="*/ 0 w 5384800"/>
              <a:gd name="connsiteY1" fmla="*/ 0 h 5862320"/>
              <a:gd name="connsiteX2" fmla="*/ 700540 w 5384800"/>
              <a:gd name="connsiteY2" fmla="*/ 2061508 h 5862320"/>
              <a:gd name="connsiteX3" fmla="*/ 2306320 w 5384800"/>
              <a:gd name="connsiteY3" fmla="*/ 4023360 h 5862320"/>
              <a:gd name="connsiteX4" fmla="*/ 3058160 w 5384800"/>
              <a:gd name="connsiteY4" fmla="*/ 4653280 h 5862320"/>
              <a:gd name="connsiteX5" fmla="*/ 3596640 w 5384800"/>
              <a:gd name="connsiteY5" fmla="*/ 5486400 h 5862320"/>
              <a:gd name="connsiteX6" fmla="*/ 3810000 w 5384800"/>
              <a:gd name="connsiteY6" fmla="*/ 5699760 h 5862320"/>
              <a:gd name="connsiteX7" fmla="*/ 4632960 w 5384800"/>
              <a:gd name="connsiteY7" fmla="*/ 5781040 h 5862320"/>
              <a:gd name="connsiteX8" fmla="*/ 4978400 w 5384800"/>
              <a:gd name="connsiteY8" fmla="*/ 5862320 h 5862320"/>
              <a:gd name="connsiteX9" fmla="*/ 5384800 w 5384800"/>
              <a:gd name="connsiteY9" fmla="*/ 5019040 h 5862320"/>
              <a:gd name="connsiteX10" fmla="*/ 4389120 w 5384800"/>
              <a:gd name="connsiteY10" fmla="*/ 3789680 h 5862320"/>
              <a:gd name="connsiteX11" fmla="*/ 4257040 w 5384800"/>
              <a:gd name="connsiteY11" fmla="*/ 3840480 h 5862320"/>
              <a:gd name="connsiteX12" fmla="*/ 3952240 w 5384800"/>
              <a:gd name="connsiteY12" fmla="*/ 3545840 h 5862320"/>
              <a:gd name="connsiteX13" fmla="*/ 3962400 w 5384800"/>
              <a:gd name="connsiteY13" fmla="*/ 3434080 h 5862320"/>
              <a:gd name="connsiteX14" fmla="*/ 3881120 w 5384800"/>
              <a:gd name="connsiteY14" fmla="*/ 3352800 h 5862320"/>
              <a:gd name="connsiteX15" fmla="*/ 3749040 w 5384800"/>
              <a:gd name="connsiteY15" fmla="*/ 3373120 h 5862320"/>
              <a:gd name="connsiteX16" fmla="*/ 3322320 w 5384800"/>
              <a:gd name="connsiteY16" fmla="*/ 2885440 h 5862320"/>
              <a:gd name="connsiteX17" fmla="*/ 3078480 w 5384800"/>
              <a:gd name="connsiteY17" fmla="*/ 2519680 h 5862320"/>
              <a:gd name="connsiteX18" fmla="*/ 2881285 w 5384800"/>
              <a:gd name="connsiteY18" fmla="*/ 2081185 h 5862320"/>
              <a:gd name="connsiteX0" fmla="*/ 2180745 w 4684260"/>
              <a:gd name="connsiteY0" fmla="*/ 19677 h 3800812"/>
              <a:gd name="connsiteX1" fmla="*/ 0 w 4684260"/>
              <a:gd name="connsiteY1" fmla="*/ 0 h 3800812"/>
              <a:gd name="connsiteX2" fmla="*/ 1605780 w 4684260"/>
              <a:gd name="connsiteY2" fmla="*/ 1961852 h 3800812"/>
              <a:gd name="connsiteX3" fmla="*/ 2357620 w 4684260"/>
              <a:gd name="connsiteY3" fmla="*/ 2591772 h 3800812"/>
              <a:gd name="connsiteX4" fmla="*/ 2896100 w 4684260"/>
              <a:gd name="connsiteY4" fmla="*/ 3424892 h 3800812"/>
              <a:gd name="connsiteX5" fmla="*/ 3109460 w 4684260"/>
              <a:gd name="connsiteY5" fmla="*/ 3638252 h 3800812"/>
              <a:gd name="connsiteX6" fmla="*/ 3932420 w 4684260"/>
              <a:gd name="connsiteY6" fmla="*/ 3719532 h 3800812"/>
              <a:gd name="connsiteX7" fmla="*/ 4277860 w 4684260"/>
              <a:gd name="connsiteY7" fmla="*/ 3800812 h 3800812"/>
              <a:gd name="connsiteX8" fmla="*/ 4684260 w 4684260"/>
              <a:gd name="connsiteY8" fmla="*/ 2957532 h 3800812"/>
              <a:gd name="connsiteX9" fmla="*/ 3688580 w 4684260"/>
              <a:gd name="connsiteY9" fmla="*/ 1728172 h 3800812"/>
              <a:gd name="connsiteX10" fmla="*/ 3556500 w 4684260"/>
              <a:gd name="connsiteY10" fmla="*/ 1778972 h 3800812"/>
              <a:gd name="connsiteX11" fmla="*/ 3251700 w 4684260"/>
              <a:gd name="connsiteY11" fmla="*/ 1484332 h 3800812"/>
              <a:gd name="connsiteX12" fmla="*/ 3261860 w 4684260"/>
              <a:gd name="connsiteY12" fmla="*/ 1372572 h 3800812"/>
              <a:gd name="connsiteX13" fmla="*/ 3180580 w 4684260"/>
              <a:gd name="connsiteY13" fmla="*/ 1291292 h 3800812"/>
              <a:gd name="connsiteX14" fmla="*/ 3048500 w 4684260"/>
              <a:gd name="connsiteY14" fmla="*/ 1311612 h 3800812"/>
              <a:gd name="connsiteX15" fmla="*/ 2621780 w 4684260"/>
              <a:gd name="connsiteY15" fmla="*/ 823932 h 3800812"/>
              <a:gd name="connsiteX16" fmla="*/ 2377940 w 4684260"/>
              <a:gd name="connsiteY16" fmla="*/ 458172 h 3800812"/>
              <a:gd name="connsiteX17" fmla="*/ 2180745 w 4684260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261860 w 4609458"/>
              <a:gd name="connsiteY12" fmla="*/ 1372572 h 3800812"/>
              <a:gd name="connsiteX13" fmla="*/ 3180580 w 4609458"/>
              <a:gd name="connsiteY13" fmla="*/ 1291292 h 3800812"/>
              <a:gd name="connsiteX14" fmla="*/ 3048500 w 4609458"/>
              <a:gd name="connsiteY14" fmla="*/ 1311612 h 3800812"/>
              <a:gd name="connsiteX15" fmla="*/ 2621780 w 4609458"/>
              <a:gd name="connsiteY15" fmla="*/ 823932 h 3800812"/>
              <a:gd name="connsiteX16" fmla="*/ 2377940 w 4609458"/>
              <a:gd name="connsiteY16" fmla="*/ 458172 h 3800812"/>
              <a:gd name="connsiteX17" fmla="*/ 2180745 w 4609458"/>
              <a:gd name="connsiteY17" fmla="*/ 19677 h 380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9458" h="3800812">
                <a:moveTo>
                  <a:pt x="2180745" y="19677"/>
                </a:moveTo>
                <a:lnTo>
                  <a:pt x="0" y="0"/>
                </a:lnTo>
                <a:lnTo>
                  <a:pt x="1605780" y="1961852"/>
                </a:lnTo>
                <a:lnTo>
                  <a:pt x="2357620" y="2591772"/>
                </a:lnTo>
                <a:lnTo>
                  <a:pt x="2896100" y="3424892"/>
                </a:lnTo>
                <a:lnTo>
                  <a:pt x="3109460" y="3638252"/>
                </a:lnTo>
                <a:lnTo>
                  <a:pt x="3932420" y="3719532"/>
                </a:lnTo>
                <a:lnTo>
                  <a:pt x="4277860" y="3800812"/>
                </a:lnTo>
                <a:lnTo>
                  <a:pt x="4609458" y="2957532"/>
                </a:lnTo>
                <a:cubicBezTo>
                  <a:pt x="4409645" y="2507105"/>
                  <a:pt x="4152553" y="2076999"/>
                  <a:pt x="3688580" y="1728172"/>
                </a:cubicBezTo>
                <a:lnTo>
                  <a:pt x="3556500" y="1778972"/>
                </a:lnTo>
                <a:lnTo>
                  <a:pt x="3251700" y="1484332"/>
                </a:lnTo>
                <a:lnTo>
                  <a:pt x="3261860" y="1372572"/>
                </a:lnTo>
                <a:lnTo>
                  <a:pt x="3180580" y="1291292"/>
                </a:lnTo>
                <a:lnTo>
                  <a:pt x="3048500" y="1311612"/>
                </a:lnTo>
                <a:lnTo>
                  <a:pt x="2621780" y="823932"/>
                </a:lnTo>
                <a:lnTo>
                  <a:pt x="2377940" y="458172"/>
                </a:lnTo>
                <a:lnTo>
                  <a:pt x="2180745" y="19677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93CB4A-3546-40D0-A4EF-70AF34DA7FED}"/>
              </a:ext>
            </a:extLst>
          </p:cNvPr>
          <p:cNvSpPr/>
          <p:nvPr/>
        </p:nvSpPr>
        <p:spPr>
          <a:xfrm>
            <a:off x="8616185" y="2155285"/>
            <a:ext cx="1294428" cy="2153389"/>
          </a:xfrm>
          <a:custGeom>
            <a:avLst/>
            <a:gdLst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355600 w 1361440"/>
              <a:gd name="connsiteY6" fmla="*/ 995680 h 2245360"/>
              <a:gd name="connsiteX7" fmla="*/ 111760 w 1361440"/>
              <a:gd name="connsiteY7" fmla="*/ 579120 h 2245360"/>
              <a:gd name="connsiteX8" fmla="*/ 223520 w 1361440"/>
              <a:gd name="connsiteY8" fmla="*/ 477520 h 2245360"/>
              <a:gd name="connsiteX9" fmla="*/ 10160 w 1361440"/>
              <a:gd name="connsiteY9" fmla="*/ 60960 h 2245360"/>
              <a:gd name="connsiteX10" fmla="*/ 0 w 1361440"/>
              <a:gd name="connsiteY10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111760 w 1361440"/>
              <a:gd name="connsiteY6" fmla="*/ 579120 h 2245360"/>
              <a:gd name="connsiteX7" fmla="*/ 223520 w 1361440"/>
              <a:gd name="connsiteY7" fmla="*/ 477520 h 2245360"/>
              <a:gd name="connsiteX8" fmla="*/ 10160 w 1361440"/>
              <a:gd name="connsiteY8" fmla="*/ 60960 h 2245360"/>
              <a:gd name="connsiteX9" fmla="*/ 0 w 1361440"/>
              <a:gd name="connsiteY9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1440" h="2245360">
                <a:moveTo>
                  <a:pt x="0" y="0"/>
                </a:moveTo>
                <a:lnTo>
                  <a:pt x="487680" y="396240"/>
                </a:lnTo>
                <a:lnTo>
                  <a:pt x="944880" y="1209040"/>
                </a:lnTo>
                <a:lnTo>
                  <a:pt x="1361440" y="2245360"/>
                </a:lnTo>
                <a:lnTo>
                  <a:pt x="1209040" y="2214880"/>
                </a:lnTo>
                <a:lnTo>
                  <a:pt x="487680" y="985520"/>
                </a:lnTo>
                <a:lnTo>
                  <a:pt x="223520" y="477520"/>
                </a:lnTo>
                <a:lnTo>
                  <a:pt x="1016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36000"/>
            </a:schemeClr>
          </a:solidFill>
          <a:ln>
            <a:solidFill>
              <a:srgbClr val="F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95F9B67-4353-432A-8729-78894FA7BBF1}"/>
              </a:ext>
            </a:extLst>
          </p:cNvPr>
          <p:cNvSpPr/>
          <p:nvPr/>
        </p:nvSpPr>
        <p:spPr>
          <a:xfrm>
            <a:off x="5729468" y="4791918"/>
            <a:ext cx="1342728" cy="1773379"/>
          </a:xfrm>
          <a:custGeom>
            <a:avLst/>
            <a:gdLst>
              <a:gd name="connsiteX0" fmla="*/ 71120 w 1412240"/>
              <a:gd name="connsiteY0" fmla="*/ 50800 h 1849120"/>
              <a:gd name="connsiteX1" fmla="*/ 71120 w 1412240"/>
              <a:gd name="connsiteY1" fmla="*/ 0 h 1849120"/>
              <a:gd name="connsiteX2" fmla="*/ 1412240 w 1412240"/>
              <a:gd name="connsiteY2" fmla="*/ 254000 h 1849120"/>
              <a:gd name="connsiteX3" fmla="*/ 1402080 w 1412240"/>
              <a:gd name="connsiteY3" fmla="*/ 589280 h 1849120"/>
              <a:gd name="connsiteX4" fmla="*/ 934720 w 1412240"/>
              <a:gd name="connsiteY4" fmla="*/ 1005840 h 1849120"/>
              <a:gd name="connsiteX5" fmla="*/ 660400 w 1412240"/>
              <a:gd name="connsiteY5" fmla="*/ 1849120 h 1849120"/>
              <a:gd name="connsiteX6" fmla="*/ 254000 w 1412240"/>
              <a:gd name="connsiteY6" fmla="*/ 1737360 h 1849120"/>
              <a:gd name="connsiteX7" fmla="*/ 386080 w 1412240"/>
              <a:gd name="connsiteY7" fmla="*/ 1148080 h 1849120"/>
              <a:gd name="connsiteX8" fmla="*/ 345440 w 1412240"/>
              <a:gd name="connsiteY8" fmla="*/ 782320 h 1849120"/>
              <a:gd name="connsiteX9" fmla="*/ 0 w 1412240"/>
              <a:gd name="connsiteY9" fmla="*/ 284480 h 1849120"/>
              <a:gd name="connsiteX10" fmla="*/ 71120 w 1412240"/>
              <a:gd name="connsiteY10" fmla="*/ 50800 h 184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2240" h="1849120">
                <a:moveTo>
                  <a:pt x="71120" y="50800"/>
                </a:moveTo>
                <a:lnTo>
                  <a:pt x="71120" y="0"/>
                </a:lnTo>
                <a:lnTo>
                  <a:pt x="1412240" y="254000"/>
                </a:lnTo>
                <a:lnTo>
                  <a:pt x="1402080" y="589280"/>
                </a:lnTo>
                <a:lnTo>
                  <a:pt x="934720" y="1005840"/>
                </a:lnTo>
                <a:lnTo>
                  <a:pt x="660400" y="1849120"/>
                </a:lnTo>
                <a:lnTo>
                  <a:pt x="254000" y="1737360"/>
                </a:lnTo>
                <a:lnTo>
                  <a:pt x="386080" y="1148080"/>
                </a:lnTo>
                <a:lnTo>
                  <a:pt x="345440" y="782320"/>
                </a:lnTo>
                <a:lnTo>
                  <a:pt x="0" y="284480"/>
                </a:lnTo>
                <a:lnTo>
                  <a:pt x="71120" y="50800"/>
                </a:lnTo>
                <a:close/>
              </a:path>
            </a:pathLst>
          </a:custGeom>
          <a:solidFill>
            <a:schemeClr val="accent6">
              <a:lumMod val="75000"/>
              <a:alpha val="48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CD179-7A82-4150-B61B-A981430D9DE4}"/>
              </a:ext>
            </a:extLst>
          </p:cNvPr>
          <p:cNvSpPr txBox="1"/>
          <p:nvPr/>
        </p:nvSpPr>
        <p:spPr>
          <a:xfrm>
            <a:off x="792429" y="2149290"/>
            <a:ext cx="3738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0X10 Bold" panose="020D0604000000000000" pitchFamily="50" charset="-127"/>
                <a:ea typeface="10X10 Bold" panose="020D0604000000000000" pitchFamily="50" charset="-127"/>
              </a:rPr>
              <a:t>현대 자동차 공장 부지</a:t>
            </a:r>
            <a:endParaRPr lang="en-US" altLang="ko-KR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800" dirty="0">
                <a:latin typeface="10X10 Bold" panose="020D0604000000000000" pitchFamily="50" charset="-127"/>
                <a:ea typeface="10X10 Bold" panose="020D0604000000000000" pitchFamily="50" charset="-127"/>
              </a:rPr>
              <a:t>자동차 부두</a:t>
            </a:r>
            <a:endParaRPr lang="en-US" altLang="ko-KR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800" dirty="0">
                <a:latin typeface="10X10 Bold" panose="020D0604000000000000" pitchFamily="50" charset="-127"/>
                <a:ea typeface="10X10 Bold" panose="020D0604000000000000" pitchFamily="50" charset="-127"/>
              </a:rPr>
              <a:t>6</a:t>
            </a:r>
            <a:r>
              <a:rPr lang="ko-KR" altLang="en-US" sz="2800" dirty="0">
                <a:latin typeface="10X10 Bold" panose="020D0604000000000000" pitchFamily="50" charset="-127"/>
                <a:ea typeface="10X10 Bold" panose="020D0604000000000000" pitchFamily="50" charset="-127"/>
              </a:rPr>
              <a:t>부두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B80514-1362-4702-A7DF-6376EA10CF37}"/>
              </a:ext>
            </a:extLst>
          </p:cNvPr>
          <p:cNvSpPr/>
          <p:nvPr/>
        </p:nvSpPr>
        <p:spPr>
          <a:xfrm>
            <a:off x="650189" y="2336800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183F177-F42C-44A3-BAB5-C61247D3A579}"/>
              </a:ext>
            </a:extLst>
          </p:cNvPr>
          <p:cNvSpPr/>
          <p:nvPr/>
        </p:nvSpPr>
        <p:spPr>
          <a:xfrm>
            <a:off x="650189" y="2775878"/>
            <a:ext cx="142240" cy="1422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932E1907-327C-4A29-A0AC-5E424E7671C3}"/>
              </a:ext>
            </a:extLst>
          </p:cNvPr>
          <p:cNvSpPr/>
          <p:nvPr/>
        </p:nvSpPr>
        <p:spPr>
          <a:xfrm>
            <a:off x="581893" y="-944880"/>
            <a:ext cx="6928592" cy="6435911"/>
          </a:xfrm>
          <a:custGeom>
            <a:avLst/>
            <a:gdLst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91440 w 5384800"/>
              <a:gd name="connsiteY19" fmla="*/ 0 h 6187440"/>
              <a:gd name="connsiteX0" fmla="*/ 2881285 w 5384800"/>
              <a:gd name="connsiteY0" fmla="*/ 2081185 h 5862320"/>
              <a:gd name="connsiteX1" fmla="*/ 0 w 5384800"/>
              <a:gd name="connsiteY1" fmla="*/ 0 h 5862320"/>
              <a:gd name="connsiteX2" fmla="*/ 700540 w 5384800"/>
              <a:gd name="connsiteY2" fmla="*/ 2061508 h 5862320"/>
              <a:gd name="connsiteX3" fmla="*/ 2306320 w 5384800"/>
              <a:gd name="connsiteY3" fmla="*/ 4023360 h 5862320"/>
              <a:gd name="connsiteX4" fmla="*/ 3058160 w 5384800"/>
              <a:gd name="connsiteY4" fmla="*/ 4653280 h 5862320"/>
              <a:gd name="connsiteX5" fmla="*/ 3596640 w 5384800"/>
              <a:gd name="connsiteY5" fmla="*/ 5486400 h 5862320"/>
              <a:gd name="connsiteX6" fmla="*/ 3810000 w 5384800"/>
              <a:gd name="connsiteY6" fmla="*/ 5699760 h 5862320"/>
              <a:gd name="connsiteX7" fmla="*/ 4632960 w 5384800"/>
              <a:gd name="connsiteY7" fmla="*/ 5781040 h 5862320"/>
              <a:gd name="connsiteX8" fmla="*/ 4978400 w 5384800"/>
              <a:gd name="connsiteY8" fmla="*/ 5862320 h 5862320"/>
              <a:gd name="connsiteX9" fmla="*/ 5384800 w 5384800"/>
              <a:gd name="connsiteY9" fmla="*/ 5019040 h 5862320"/>
              <a:gd name="connsiteX10" fmla="*/ 4389120 w 5384800"/>
              <a:gd name="connsiteY10" fmla="*/ 3789680 h 5862320"/>
              <a:gd name="connsiteX11" fmla="*/ 4257040 w 5384800"/>
              <a:gd name="connsiteY11" fmla="*/ 3840480 h 5862320"/>
              <a:gd name="connsiteX12" fmla="*/ 3952240 w 5384800"/>
              <a:gd name="connsiteY12" fmla="*/ 3545840 h 5862320"/>
              <a:gd name="connsiteX13" fmla="*/ 3962400 w 5384800"/>
              <a:gd name="connsiteY13" fmla="*/ 3434080 h 5862320"/>
              <a:gd name="connsiteX14" fmla="*/ 3881120 w 5384800"/>
              <a:gd name="connsiteY14" fmla="*/ 3352800 h 5862320"/>
              <a:gd name="connsiteX15" fmla="*/ 3749040 w 5384800"/>
              <a:gd name="connsiteY15" fmla="*/ 3373120 h 5862320"/>
              <a:gd name="connsiteX16" fmla="*/ 3322320 w 5384800"/>
              <a:gd name="connsiteY16" fmla="*/ 2885440 h 5862320"/>
              <a:gd name="connsiteX17" fmla="*/ 3078480 w 5384800"/>
              <a:gd name="connsiteY17" fmla="*/ 2519680 h 5862320"/>
              <a:gd name="connsiteX18" fmla="*/ 2881285 w 5384800"/>
              <a:gd name="connsiteY18" fmla="*/ 2081185 h 5862320"/>
              <a:gd name="connsiteX0" fmla="*/ 2180745 w 4684260"/>
              <a:gd name="connsiteY0" fmla="*/ 19677 h 3800812"/>
              <a:gd name="connsiteX1" fmla="*/ 0 w 4684260"/>
              <a:gd name="connsiteY1" fmla="*/ 0 h 3800812"/>
              <a:gd name="connsiteX2" fmla="*/ 1605780 w 4684260"/>
              <a:gd name="connsiteY2" fmla="*/ 1961852 h 3800812"/>
              <a:gd name="connsiteX3" fmla="*/ 2357620 w 4684260"/>
              <a:gd name="connsiteY3" fmla="*/ 2591772 h 3800812"/>
              <a:gd name="connsiteX4" fmla="*/ 2896100 w 4684260"/>
              <a:gd name="connsiteY4" fmla="*/ 3424892 h 3800812"/>
              <a:gd name="connsiteX5" fmla="*/ 3109460 w 4684260"/>
              <a:gd name="connsiteY5" fmla="*/ 3638252 h 3800812"/>
              <a:gd name="connsiteX6" fmla="*/ 3932420 w 4684260"/>
              <a:gd name="connsiteY6" fmla="*/ 3719532 h 3800812"/>
              <a:gd name="connsiteX7" fmla="*/ 4277860 w 4684260"/>
              <a:gd name="connsiteY7" fmla="*/ 3800812 h 3800812"/>
              <a:gd name="connsiteX8" fmla="*/ 4684260 w 4684260"/>
              <a:gd name="connsiteY8" fmla="*/ 2957532 h 3800812"/>
              <a:gd name="connsiteX9" fmla="*/ 3688580 w 4684260"/>
              <a:gd name="connsiteY9" fmla="*/ 1728172 h 3800812"/>
              <a:gd name="connsiteX10" fmla="*/ 3556500 w 4684260"/>
              <a:gd name="connsiteY10" fmla="*/ 1778972 h 3800812"/>
              <a:gd name="connsiteX11" fmla="*/ 3251700 w 4684260"/>
              <a:gd name="connsiteY11" fmla="*/ 1484332 h 3800812"/>
              <a:gd name="connsiteX12" fmla="*/ 3261860 w 4684260"/>
              <a:gd name="connsiteY12" fmla="*/ 1372572 h 3800812"/>
              <a:gd name="connsiteX13" fmla="*/ 3180580 w 4684260"/>
              <a:gd name="connsiteY13" fmla="*/ 1291292 h 3800812"/>
              <a:gd name="connsiteX14" fmla="*/ 3048500 w 4684260"/>
              <a:gd name="connsiteY14" fmla="*/ 1311612 h 3800812"/>
              <a:gd name="connsiteX15" fmla="*/ 2621780 w 4684260"/>
              <a:gd name="connsiteY15" fmla="*/ 823932 h 3800812"/>
              <a:gd name="connsiteX16" fmla="*/ 2377940 w 4684260"/>
              <a:gd name="connsiteY16" fmla="*/ 458172 h 3800812"/>
              <a:gd name="connsiteX17" fmla="*/ 2180745 w 4684260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261860 w 4609458"/>
              <a:gd name="connsiteY12" fmla="*/ 1372572 h 3800812"/>
              <a:gd name="connsiteX13" fmla="*/ 3180580 w 4609458"/>
              <a:gd name="connsiteY13" fmla="*/ 1291292 h 3800812"/>
              <a:gd name="connsiteX14" fmla="*/ 3048500 w 4609458"/>
              <a:gd name="connsiteY14" fmla="*/ 1311612 h 3800812"/>
              <a:gd name="connsiteX15" fmla="*/ 2621780 w 4609458"/>
              <a:gd name="connsiteY15" fmla="*/ 823932 h 3800812"/>
              <a:gd name="connsiteX16" fmla="*/ 2377940 w 4609458"/>
              <a:gd name="connsiteY16" fmla="*/ 458172 h 3800812"/>
              <a:gd name="connsiteX17" fmla="*/ 2180745 w 4609458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180580 w 4609458"/>
              <a:gd name="connsiteY12" fmla="*/ 1291292 h 3800812"/>
              <a:gd name="connsiteX13" fmla="*/ 3048500 w 4609458"/>
              <a:gd name="connsiteY13" fmla="*/ 1311612 h 3800812"/>
              <a:gd name="connsiteX14" fmla="*/ 2621780 w 4609458"/>
              <a:gd name="connsiteY14" fmla="*/ 823932 h 3800812"/>
              <a:gd name="connsiteX15" fmla="*/ 2377940 w 4609458"/>
              <a:gd name="connsiteY15" fmla="*/ 458172 h 3800812"/>
              <a:gd name="connsiteX16" fmla="*/ 2180745 w 4609458"/>
              <a:gd name="connsiteY16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048500 w 4609458"/>
              <a:gd name="connsiteY12" fmla="*/ 1311612 h 3800812"/>
              <a:gd name="connsiteX13" fmla="*/ 2621780 w 4609458"/>
              <a:gd name="connsiteY13" fmla="*/ 823932 h 3800812"/>
              <a:gd name="connsiteX14" fmla="*/ 2377940 w 4609458"/>
              <a:gd name="connsiteY14" fmla="*/ 458172 h 3800812"/>
              <a:gd name="connsiteX15" fmla="*/ 2180745 w 4609458"/>
              <a:gd name="connsiteY15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524152"/>
              <a:gd name="connsiteY0" fmla="*/ 19677 h 3800812"/>
              <a:gd name="connsiteX1" fmla="*/ 0 w 4524152"/>
              <a:gd name="connsiteY1" fmla="*/ 0 h 3800812"/>
              <a:gd name="connsiteX2" fmla="*/ 1605780 w 4524152"/>
              <a:gd name="connsiteY2" fmla="*/ 1961852 h 3800812"/>
              <a:gd name="connsiteX3" fmla="*/ 2357620 w 4524152"/>
              <a:gd name="connsiteY3" fmla="*/ 2591772 h 3800812"/>
              <a:gd name="connsiteX4" fmla="*/ 2896100 w 4524152"/>
              <a:gd name="connsiteY4" fmla="*/ 3424892 h 3800812"/>
              <a:gd name="connsiteX5" fmla="*/ 3109460 w 4524152"/>
              <a:gd name="connsiteY5" fmla="*/ 3638252 h 3800812"/>
              <a:gd name="connsiteX6" fmla="*/ 3932420 w 4524152"/>
              <a:gd name="connsiteY6" fmla="*/ 3719532 h 3800812"/>
              <a:gd name="connsiteX7" fmla="*/ 4277860 w 4524152"/>
              <a:gd name="connsiteY7" fmla="*/ 3800812 h 3800812"/>
              <a:gd name="connsiteX8" fmla="*/ 4524152 w 4524152"/>
              <a:gd name="connsiteY8" fmla="*/ 2951103 h 3800812"/>
              <a:gd name="connsiteX9" fmla="*/ 3556500 w 4524152"/>
              <a:gd name="connsiteY9" fmla="*/ 1778972 h 3800812"/>
              <a:gd name="connsiteX10" fmla="*/ 3251700 w 4524152"/>
              <a:gd name="connsiteY10" fmla="*/ 1484332 h 3800812"/>
              <a:gd name="connsiteX11" fmla="*/ 3048500 w 4524152"/>
              <a:gd name="connsiteY11" fmla="*/ 1311612 h 3800812"/>
              <a:gd name="connsiteX12" fmla="*/ 2621780 w 4524152"/>
              <a:gd name="connsiteY12" fmla="*/ 823932 h 3800812"/>
              <a:gd name="connsiteX13" fmla="*/ 2377940 w 4524152"/>
              <a:gd name="connsiteY13" fmla="*/ 458172 h 3800812"/>
              <a:gd name="connsiteX14" fmla="*/ 2180745 w 4524152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669" h="3800812">
                <a:moveTo>
                  <a:pt x="2180745" y="19677"/>
                </a:moveTo>
                <a:lnTo>
                  <a:pt x="0" y="0"/>
                </a:lnTo>
                <a:lnTo>
                  <a:pt x="1605780" y="1961852"/>
                </a:lnTo>
                <a:cubicBezTo>
                  <a:pt x="1909473" y="2339828"/>
                  <a:pt x="2107007" y="2381799"/>
                  <a:pt x="2357620" y="2591772"/>
                </a:cubicBezTo>
                <a:lnTo>
                  <a:pt x="2896100" y="3424892"/>
                </a:lnTo>
                <a:lnTo>
                  <a:pt x="3109460" y="3638252"/>
                </a:lnTo>
                <a:cubicBezTo>
                  <a:pt x="3436860" y="3785348"/>
                  <a:pt x="3658100" y="3692439"/>
                  <a:pt x="3932420" y="3719532"/>
                </a:cubicBezTo>
                <a:lnTo>
                  <a:pt x="4277860" y="3800812"/>
                </a:lnTo>
                <a:cubicBezTo>
                  <a:pt x="4388393" y="3519719"/>
                  <a:pt x="4534469" y="3200052"/>
                  <a:pt x="4524152" y="2951103"/>
                </a:cubicBezTo>
                <a:cubicBezTo>
                  <a:pt x="4453687" y="2620559"/>
                  <a:pt x="3782793" y="2024505"/>
                  <a:pt x="3556500" y="1778972"/>
                </a:cubicBezTo>
                <a:lnTo>
                  <a:pt x="3251700" y="1484332"/>
                </a:lnTo>
                <a:lnTo>
                  <a:pt x="3048500" y="1311612"/>
                </a:lnTo>
                <a:lnTo>
                  <a:pt x="2621780" y="823932"/>
                </a:lnTo>
                <a:lnTo>
                  <a:pt x="2377940" y="458172"/>
                </a:lnTo>
                <a:lnTo>
                  <a:pt x="2180745" y="19677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F3DA0DEA-AF88-42EB-AEF5-1EEB564ADF33}"/>
              </a:ext>
            </a:extLst>
          </p:cNvPr>
          <p:cNvSpPr/>
          <p:nvPr/>
        </p:nvSpPr>
        <p:spPr>
          <a:xfrm>
            <a:off x="3756579" y="3140113"/>
            <a:ext cx="2020301" cy="3952952"/>
          </a:xfrm>
          <a:custGeom>
            <a:avLst/>
            <a:gdLst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355600 w 1361440"/>
              <a:gd name="connsiteY6" fmla="*/ 995680 h 2245360"/>
              <a:gd name="connsiteX7" fmla="*/ 111760 w 1361440"/>
              <a:gd name="connsiteY7" fmla="*/ 579120 h 2245360"/>
              <a:gd name="connsiteX8" fmla="*/ 223520 w 1361440"/>
              <a:gd name="connsiteY8" fmla="*/ 477520 h 2245360"/>
              <a:gd name="connsiteX9" fmla="*/ 10160 w 1361440"/>
              <a:gd name="connsiteY9" fmla="*/ 60960 h 2245360"/>
              <a:gd name="connsiteX10" fmla="*/ 0 w 1361440"/>
              <a:gd name="connsiteY10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111760 w 1361440"/>
              <a:gd name="connsiteY6" fmla="*/ 579120 h 2245360"/>
              <a:gd name="connsiteX7" fmla="*/ 223520 w 1361440"/>
              <a:gd name="connsiteY7" fmla="*/ 477520 h 2245360"/>
              <a:gd name="connsiteX8" fmla="*/ 10160 w 1361440"/>
              <a:gd name="connsiteY8" fmla="*/ 60960 h 2245360"/>
              <a:gd name="connsiteX9" fmla="*/ 0 w 1361440"/>
              <a:gd name="connsiteY9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361440"/>
              <a:gd name="connsiteY0" fmla="*/ 0 h 2245360"/>
              <a:gd name="connsiteX1" fmla="*/ 480562 w 1361440"/>
              <a:gd name="connsiteY1" fmla="*/ 402677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209040"/>
              <a:gd name="connsiteY0" fmla="*/ 0 h 2214880"/>
              <a:gd name="connsiteX1" fmla="*/ 480562 w 1209040"/>
              <a:gd name="connsiteY1" fmla="*/ 402677 h 2214880"/>
              <a:gd name="connsiteX2" fmla="*/ 944880 w 1209040"/>
              <a:gd name="connsiteY2" fmla="*/ 1209040 h 2214880"/>
              <a:gd name="connsiteX3" fmla="*/ 1090943 w 1209040"/>
              <a:gd name="connsiteY3" fmla="*/ 1492197 h 2214880"/>
              <a:gd name="connsiteX4" fmla="*/ 1209040 w 1209040"/>
              <a:gd name="connsiteY4" fmla="*/ 2214880 h 2214880"/>
              <a:gd name="connsiteX5" fmla="*/ 487680 w 1209040"/>
              <a:gd name="connsiteY5" fmla="*/ 985520 h 2214880"/>
              <a:gd name="connsiteX6" fmla="*/ 223520 w 1209040"/>
              <a:gd name="connsiteY6" fmla="*/ 477520 h 2214880"/>
              <a:gd name="connsiteX7" fmla="*/ 10160 w 1209040"/>
              <a:gd name="connsiteY7" fmla="*/ 60960 h 2214880"/>
              <a:gd name="connsiteX8" fmla="*/ 0 w 1209040"/>
              <a:gd name="connsiteY8" fmla="*/ 0 h 2214880"/>
              <a:gd name="connsiteX0" fmla="*/ 0 w 1415472"/>
              <a:gd name="connsiteY0" fmla="*/ 0 h 2504558"/>
              <a:gd name="connsiteX1" fmla="*/ 480562 w 1415472"/>
              <a:gd name="connsiteY1" fmla="*/ 402677 h 2504558"/>
              <a:gd name="connsiteX2" fmla="*/ 944880 w 1415472"/>
              <a:gd name="connsiteY2" fmla="*/ 1209040 h 2504558"/>
              <a:gd name="connsiteX3" fmla="*/ 1090943 w 1415472"/>
              <a:gd name="connsiteY3" fmla="*/ 1492197 h 2504558"/>
              <a:gd name="connsiteX4" fmla="*/ 1415472 w 1415472"/>
              <a:gd name="connsiteY4" fmla="*/ 2504558 h 2504558"/>
              <a:gd name="connsiteX5" fmla="*/ 487680 w 1415472"/>
              <a:gd name="connsiteY5" fmla="*/ 985520 h 2504558"/>
              <a:gd name="connsiteX6" fmla="*/ 223520 w 1415472"/>
              <a:gd name="connsiteY6" fmla="*/ 477520 h 2504558"/>
              <a:gd name="connsiteX7" fmla="*/ 10160 w 1415472"/>
              <a:gd name="connsiteY7" fmla="*/ 60960 h 2504558"/>
              <a:gd name="connsiteX8" fmla="*/ 0 w 1415472"/>
              <a:gd name="connsiteY8" fmla="*/ 0 h 25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5472" h="2504558">
                <a:moveTo>
                  <a:pt x="0" y="0"/>
                </a:moveTo>
                <a:lnTo>
                  <a:pt x="480562" y="402677"/>
                </a:lnTo>
                <a:lnTo>
                  <a:pt x="944880" y="1209040"/>
                </a:lnTo>
                <a:lnTo>
                  <a:pt x="1090943" y="1492197"/>
                </a:lnTo>
                <a:lnTo>
                  <a:pt x="1415472" y="2504558"/>
                </a:lnTo>
                <a:lnTo>
                  <a:pt x="487680" y="985520"/>
                </a:lnTo>
                <a:lnTo>
                  <a:pt x="223520" y="477520"/>
                </a:lnTo>
                <a:lnTo>
                  <a:pt x="1016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48000"/>
            </a:schemeClr>
          </a:solidFill>
          <a:ln>
            <a:solidFill>
              <a:srgbClr val="F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A5F7F9C-6642-4244-BB1F-1C819C0EAD1C}"/>
              </a:ext>
            </a:extLst>
          </p:cNvPr>
          <p:cNvSpPr/>
          <p:nvPr/>
        </p:nvSpPr>
        <p:spPr>
          <a:xfrm>
            <a:off x="650189" y="3212758"/>
            <a:ext cx="142240" cy="14224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EC9399-BCA7-4D43-AC1D-5E721F09D605}"/>
              </a:ext>
            </a:extLst>
          </p:cNvPr>
          <p:cNvSpPr/>
          <p:nvPr/>
        </p:nvSpPr>
        <p:spPr>
          <a:xfrm>
            <a:off x="-838200" y="-746761"/>
            <a:ext cx="13426440" cy="8131807"/>
          </a:xfrm>
          <a:prstGeom prst="rect">
            <a:avLst/>
          </a:prstGeom>
          <a:solidFill>
            <a:schemeClr val="tx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순서도: 문서 3">
            <a:extLst>
              <a:ext uri="{FF2B5EF4-FFF2-40B4-BE49-F238E27FC236}">
                <a16:creationId xmlns:a16="http://schemas.microsoft.com/office/drawing/2014/main" id="{7DA7C3D6-846C-47C1-9C63-5975149E12B4}"/>
              </a:ext>
            </a:extLst>
          </p:cNvPr>
          <p:cNvSpPr/>
          <p:nvPr/>
        </p:nvSpPr>
        <p:spPr>
          <a:xfrm rot="16200000">
            <a:off x="2700703" y="1598267"/>
            <a:ext cx="3645131" cy="4382575"/>
          </a:xfrm>
          <a:prstGeom prst="flowChartDocument">
            <a:avLst/>
          </a:prstGeom>
          <a:noFill/>
          <a:ln w="127000">
            <a:solidFill>
              <a:srgbClr val="DF9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문서 13">
            <a:extLst>
              <a:ext uri="{FF2B5EF4-FFF2-40B4-BE49-F238E27FC236}">
                <a16:creationId xmlns:a16="http://schemas.microsoft.com/office/drawing/2014/main" id="{AFDA1F05-8AFE-46F1-B6CD-85C14B8489A3}"/>
              </a:ext>
            </a:extLst>
          </p:cNvPr>
          <p:cNvSpPr/>
          <p:nvPr/>
        </p:nvSpPr>
        <p:spPr>
          <a:xfrm rot="5400000">
            <a:off x="5990239" y="1596853"/>
            <a:ext cx="3645130" cy="4382575"/>
          </a:xfrm>
          <a:prstGeom prst="flowChartDocument">
            <a:avLst/>
          </a:pr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D26EB-494A-40C4-92F9-9DF5599B4001}"/>
              </a:ext>
            </a:extLst>
          </p:cNvPr>
          <p:cNvSpPr txBox="1"/>
          <p:nvPr/>
        </p:nvSpPr>
        <p:spPr>
          <a:xfrm>
            <a:off x="3420323" y="1025879"/>
            <a:ext cx="373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야적지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24D902-F39E-4FA8-BCB5-9CDC5C3B7320}"/>
              </a:ext>
            </a:extLst>
          </p:cNvPr>
          <p:cNvSpPr txBox="1"/>
          <p:nvPr/>
        </p:nvSpPr>
        <p:spPr>
          <a:xfrm>
            <a:off x="7021518" y="1025879"/>
            <a:ext cx="373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공장 내 주차장</a:t>
            </a:r>
          </a:p>
        </p:txBody>
      </p:sp>
      <p:pic>
        <p:nvPicPr>
          <p:cNvPr id="28" name="그림 27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C7D3C65D-EA8F-4353-85A1-90935D0E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2654165" y="2555171"/>
            <a:ext cx="944725" cy="763401"/>
          </a:xfrm>
          <a:prstGeom prst="rect">
            <a:avLst/>
          </a:prstGeom>
        </p:spPr>
      </p:pic>
      <p:pic>
        <p:nvPicPr>
          <p:cNvPr id="29" name="그림 28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98D8BAD2-0AE7-45D5-A8EE-7CD5CE9D2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4765366" y="4398881"/>
            <a:ext cx="944725" cy="763401"/>
          </a:xfrm>
          <a:prstGeom prst="rect">
            <a:avLst/>
          </a:prstGeom>
        </p:spPr>
      </p:pic>
      <p:pic>
        <p:nvPicPr>
          <p:cNvPr id="30" name="그림 29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3B51DC08-3285-4645-845E-3BE0D6BD8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7110784" y="2389051"/>
            <a:ext cx="944725" cy="763401"/>
          </a:xfrm>
          <a:prstGeom prst="rect">
            <a:avLst/>
          </a:prstGeom>
        </p:spPr>
      </p:pic>
      <p:pic>
        <p:nvPicPr>
          <p:cNvPr id="31" name="그림 30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B7E747F4-C7C9-4AD9-9E26-9588B151B2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4126961" y="3174313"/>
            <a:ext cx="944725" cy="763401"/>
          </a:xfrm>
          <a:prstGeom prst="rect">
            <a:avLst/>
          </a:prstGeom>
        </p:spPr>
      </p:pic>
      <p:pic>
        <p:nvPicPr>
          <p:cNvPr id="32" name="그림 31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3ED15067-43A8-4385-8D50-1830462FD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5273584" y="2635362"/>
            <a:ext cx="944725" cy="763401"/>
          </a:xfrm>
          <a:prstGeom prst="rect">
            <a:avLst/>
          </a:prstGeom>
        </p:spPr>
      </p:pic>
      <p:pic>
        <p:nvPicPr>
          <p:cNvPr id="33" name="그림 32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B307534C-B664-41DB-8B47-DF10A2B31B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8436638" y="3373018"/>
            <a:ext cx="944725" cy="763401"/>
          </a:xfrm>
          <a:prstGeom prst="rect">
            <a:avLst/>
          </a:prstGeom>
        </p:spPr>
      </p:pic>
      <p:pic>
        <p:nvPicPr>
          <p:cNvPr id="34" name="그림 33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9991AF28-5B5C-4800-94F0-658A6FFD4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2654165" y="4502956"/>
            <a:ext cx="944725" cy="763401"/>
          </a:xfrm>
          <a:prstGeom prst="rect">
            <a:avLst/>
          </a:prstGeom>
        </p:spPr>
      </p:pic>
      <p:pic>
        <p:nvPicPr>
          <p:cNvPr id="35" name="그림 34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04735384-8BB6-4C00-9B65-C025A19E98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6281902" y="3403930"/>
            <a:ext cx="944725" cy="763401"/>
          </a:xfrm>
          <a:prstGeom prst="rect">
            <a:avLst/>
          </a:prstGeom>
        </p:spPr>
      </p:pic>
      <p:pic>
        <p:nvPicPr>
          <p:cNvPr id="36" name="그림 35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F835D731-29DF-40B4-A15A-3ED8CE382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7344819" y="4547552"/>
            <a:ext cx="944725" cy="763401"/>
          </a:xfrm>
          <a:prstGeom prst="rect">
            <a:avLst/>
          </a:prstGeom>
        </p:spPr>
      </p:pic>
      <p:pic>
        <p:nvPicPr>
          <p:cNvPr id="37" name="그림 36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7E6C98DB-B83E-48E7-9B4A-17BB4308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3481252" y="2642730"/>
            <a:ext cx="970661" cy="697051"/>
          </a:xfrm>
          <a:prstGeom prst="rect">
            <a:avLst/>
          </a:prstGeom>
        </p:spPr>
      </p:pic>
      <p:pic>
        <p:nvPicPr>
          <p:cNvPr id="38" name="그림 37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1C10252A-C84C-4C7F-B4EC-952A5EBD75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5395912" y="3488801"/>
            <a:ext cx="970661" cy="697051"/>
          </a:xfrm>
          <a:prstGeom prst="rect">
            <a:avLst/>
          </a:prstGeom>
        </p:spPr>
      </p:pic>
      <p:pic>
        <p:nvPicPr>
          <p:cNvPr id="39" name="그림 38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D4FD533B-74F6-4EFE-9010-01E2746137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8777810" y="2569592"/>
            <a:ext cx="970661" cy="697051"/>
          </a:xfrm>
          <a:prstGeom prst="rect">
            <a:avLst/>
          </a:prstGeom>
        </p:spPr>
      </p:pic>
      <p:pic>
        <p:nvPicPr>
          <p:cNvPr id="40" name="그림 39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CFD67E93-8517-4468-BCA3-E21C9BBA0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2531758" y="3662347"/>
            <a:ext cx="970661" cy="697051"/>
          </a:xfrm>
          <a:prstGeom prst="rect">
            <a:avLst/>
          </a:prstGeom>
        </p:spPr>
      </p:pic>
      <p:pic>
        <p:nvPicPr>
          <p:cNvPr id="41" name="그림 40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76AED792-FB02-46C6-A193-0E1664A870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6030122" y="4669228"/>
            <a:ext cx="970661" cy="697051"/>
          </a:xfrm>
          <a:prstGeom prst="rect">
            <a:avLst/>
          </a:prstGeom>
        </p:spPr>
      </p:pic>
      <p:pic>
        <p:nvPicPr>
          <p:cNvPr id="42" name="그림 41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9809807E-144B-4675-BFAB-4E13F351D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6919462" y="3316347"/>
            <a:ext cx="970661" cy="697051"/>
          </a:xfrm>
          <a:prstGeom prst="rect">
            <a:avLst/>
          </a:prstGeom>
        </p:spPr>
      </p:pic>
      <p:pic>
        <p:nvPicPr>
          <p:cNvPr id="43" name="그림 42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248B6BC6-2BE7-4108-A26D-5FDF72C01A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3791172" y="4778276"/>
            <a:ext cx="970661" cy="697051"/>
          </a:xfrm>
          <a:prstGeom prst="rect">
            <a:avLst/>
          </a:prstGeom>
        </p:spPr>
      </p:pic>
      <p:pic>
        <p:nvPicPr>
          <p:cNvPr id="44" name="그림 43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84BFDA9B-18E5-4659-9E2F-351EF8359A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3984692" y="3944431"/>
            <a:ext cx="970661" cy="697051"/>
          </a:xfrm>
          <a:prstGeom prst="rect">
            <a:avLst/>
          </a:prstGeom>
        </p:spPr>
      </p:pic>
      <p:pic>
        <p:nvPicPr>
          <p:cNvPr id="45" name="그림 44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E270B668-158C-4786-BB4F-106B93A5E9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8205597" y="4308674"/>
            <a:ext cx="970661" cy="69705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D099BD-0597-438E-B594-F3080CB29B22}"/>
              </a:ext>
            </a:extLst>
          </p:cNvPr>
          <p:cNvSpPr/>
          <p:nvPr/>
        </p:nvSpPr>
        <p:spPr>
          <a:xfrm>
            <a:off x="287252" y="68826"/>
            <a:ext cx="162020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문제 상황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FDF3A2E-2302-4F97-A20E-CBC98DDF9D5A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8" name="Picture 2" descr="경희대학교 빅리더 로고">
              <a:extLst>
                <a:ext uri="{FF2B5EF4-FFF2-40B4-BE49-F238E27FC236}">
                  <a16:creationId xmlns:a16="http://schemas.microsoft.com/office/drawing/2014/main" id="{1197EBEF-6F09-4415-9B5E-77CACA3A6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ECCF7F70-F1D2-43F2-9C6F-E86A7E33B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그림 4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7647DBC-BB0F-4C64-AAA9-97B854CC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EDCF3D-EC3C-4423-807C-49DC3349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7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">
        <p159:morph option="byObject"/>
      </p:transition>
    </mc:Choice>
    <mc:Fallback xmlns="">
      <p:transition spd="slow"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운송이(가) 표시된 사진&#10;&#10;자동 생성된 설명">
            <a:extLst>
              <a:ext uri="{FF2B5EF4-FFF2-40B4-BE49-F238E27FC236}">
                <a16:creationId xmlns:a16="http://schemas.microsoft.com/office/drawing/2014/main" id="{30DDC780-37F6-4954-927B-48A91A299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3"/>
          <a:stretch/>
        </p:blipFill>
        <p:spPr>
          <a:xfrm>
            <a:off x="27586" y="20837"/>
            <a:ext cx="12164414" cy="6858000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E5BC826-E484-4DCE-97D9-A63947864E7F}"/>
              </a:ext>
            </a:extLst>
          </p:cNvPr>
          <p:cNvSpPr/>
          <p:nvPr/>
        </p:nvSpPr>
        <p:spPr>
          <a:xfrm>
            <a:off x="6762059" y="-6755"/>
            <a:ext cx="4382575" cy="3645129"/>
          </a:xfrm>
          <a:custGeom>
            <a:avLst/>
            <a:gdLst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91440 w 5384800"/>
              <a:gd name="connsiteY19" fmla="*/ 0 h 6187440"/>
              <a:gd name="connsiteX0" fmla="*/ 2881285 w 5384800"/>
              <a:gd name="connsiteY0" fmla="*/ 2081185 h 5862320"/>
              <a:gd name="connsiteX1" fmla="*/ 0 w 5384800"/>
              <a:gd name="connsiteY1" fmla="*/ 0 h 5862320"/>
              <a:gd name="connsiteX2" fmla="*/ 700540 w 5384800"/>
              <a:gd name="connsiteY2" fmla="*/ 2061508 h 5862320"/>
              <a:gd name="connsiteX3" fmla="*/ 2306320 w 5384800"/>
              <a:gd name="connsiteY3" fmla="*/ 4023360 h 5862320"/>
              <a:gd name="connsiteX4" fmla="*/ 3058160 w 5384800"/>
              <a:gd name="connsiteY4" fmla="*/ 4653280 h 5862320"/>
              <a:gd name="connsiteX5" fmla="*/ 3596640 w 5384800"/>
              <a:gd name="connsiteY5" fmla="*/ 5486400 h 5862320"/>
              <a:gd name="connsiteX6" fmla="*/ 3810000 w 5384800"/>
              <a:gd name="connsiteY6" fmla="*/ 5699760 h 5862320"/>
              <a:gd name="connsiteX7" fmla="*/ 4632960 w 5384800"/>
              <a:gd name="connsiteY7" fmla="*/ 5781040 h 5862320"/>
              <a:gd name="connsiteX8" fmla="*/ 4978400 w 5384800"/>
              <a:gd name="connsiteY8" fmla="*/ 5862320 h 5862320"/>
              <a:gd name="connsiteX9" fmla="*/ 5384800 w 5384800"/>
              <a:gd name="connsiteY9" fmla="*/ 5019040 h 5862320"/>
              <a:gd name="connsiteX10" fmla="*/ 4389120 w 5384800"/>
              <a:gd name="connsiteY10" fmla="*/ 3789680 h 5862320"/>
              <a:gd name="connsiteX11" fmla="*/ 4257040 w 5384800"/>
              <a:gd name="connsiteY11" fmla="*/ 3840480 h 5862320"/>
              <a:gd name="connsiteX12" fmla="*/ 3952240 w 5384800"/>
              <a:gd name="connsiteY12" fmla="*/ 3545840 h 5862320"/>
              <a:gd name="connsiteX13" fmla="*/ 3962400 w 5384800"/>
              <a:gd name="connsiteY13" fmla="*/ 3434080 h 5862320"/>
              <a:gd name="connsiteX14" fmla="*/ 3881120 w 5384800"/>
              <a:gd name="connsiteY14" fmla="*/ 3352800 h 5862320"/>
              <a:gd name="connsiteX15" fmla="*/ 3749040 w 5384800"/>
              <a:gd name="connsiteY15" fmla="*/ 3373120 h 5862320"/>
              <a:gd name="connsiteX16" fmla="*/ 3322320 w 5384800"/>
              <a:gd name="connsiteY16" fmla="*/ 2885440 h 5862320"/>
              <a:gd name="connsiteX17" fmla="*/ 3078480 w 5384800"/>
              <a:gd name="connsiteY17" fmla="*/ 2519680 h 5862320"/>
              <a:gd name="connsiteX18" fmla="*/ 2881285 w 5384800"/>
              <a:gd name="connsiteY18" fmla="*/ 2081185 h 5862320"/>
              <a:gd name="connsiteX0" fmla="*/ 2180745 w 4684260"/>
              <a:gd name="connsiteY0" fmla="*/ 19677 h 3800812"/>
              <a:gd name="connsiteX1" fmla="*/ 0 w 4684260"/>
              <a:gd name="connsiteY1" fmla="*/ 0 h 3800812"/>
              <a:gd name="connsiteX2" fmla="*/ 1605780 w 4684260"/>
              <a:gd name="connsiteY2" fmla="*/ 1961852 h 3800812"/>
              <a:gd name="connsiteX3" fmla="*/ 2357620 w 4684260"/>
              <a:gd name="connsiteY3" fmla="*/ 2591772 h 3800812"/>
              <a:gd name="connsiteX4" fmla="*/ 2896100 w 4684260"/>
              <a:gd name="connsiteY4" fmla="*/ 3424892 h 3800812"/>
              <a:gd name="connsiteX5" fmla="*/ 3109460 w 4684260"/>
              <a:gd name="connsiteY5" fmla="*/ 3638252 h 3800812"/>
              <a:gd name="connsiteX6" fmla="*/ 3932420 w 4684260"/>
              <a:gd name="connsiteY6" fmla="*/ 3719532 h 3800812"/>
              <a:gd name="connsiteX7" fmla="*/ 4277860 w 4684260"/>
              <a:gd name="connsiteY7" fmla="*/ 3800812 h 3800812"/>
              <a:gd name="connsiteX8" fmla="*/ 4684260 w 4684260"/>
              <a:gd name="connsiteY8" fmla="*/ 2957532 h 3800812"/>
              <a:gd name="connsiteX9" fmla="*/ 3688580 w 4684260"/>
              <a:gd name="connsiteY9" fmla="*/ 1728172 h 3800812"/>
              <a:gd name="connsiteX10" fmla="*/ 3556500 w 4684260"/>
              <a:gd name="connsiteY10" fmla="*/ 1778972 h 3800812"/>
              <a:gd name="connsiteX11" fmla="*/ 3251700 w 4684260"/>
              <a:gd name="connsiteY11" fmla="*/ 1484332 h 3800812"/>
              <a:gd name="connsiteX12" fmla="*/ 3261860 w 4684260"/>
              <a:gd name="connsiteY12" fmla="*/ 1372572 h 3800812"/>
              <a:gd name="connsiteX13" fmla="*/ 3180580 w 4684260"/>
              <a:gd name="connsiteY13" fmla="*/ 1291292 h 3800812"/>
              <a:gd name="connsiteX14" fmla="*/ 3048500 w 4684260"/>
              <a:gd name="connsiteY14" fmla="*/ 1311612 h 3800812"/>
              <a:gd name="connsiteX15" fmla="*/ 2621780 w 4684260"/>
              <a:gd name="connsiteY15" fmla="*/ 823932 h 3800812"/>
              <a:gd name="connsiteX16" fmla="*/ 2377940 w 4684260"/>
              <a:gd name="connsiteY16" fmla="*/ 458172 h 3800812"/>
              <a:gd name="connsiteX17" fmla="*/ 2180745 w 4684260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261860 w 4609458"/>
              <a:gd name="connsiteY12" fmla="*/ 1372572 h 3800812"/>
              <a:gd name="connsiteX13" fmla="*/ 3180580 w 4609458"/>
              <a:gd name="connsiteY13" fmla="*/ 1291292 h 3800812"/>
              <a:gd name="connsiteX14" fmla="*/ 3048500 w 4609458"/>
              <a:gd name="connsiteY14" fmla="*/ 1311612 h 3800812"/>
              <a:gd name="connsiteX15" fmla="*/ 2621780 w 4609458"/>
              <a:gd name="connsiteY15" fmla="*/ 823932 h 3800812"/>
              <a:gd name="connsiteX16" fmla="*/ 2377940 w 4609458"/>
              <a:gd name="connsiteY16" fmla="*/ 458172 h 3800812"/>
              <a:gd name="connsiteX17" fmla="*/ 2180745 w 4609458"/>
              <a:gd name="connsiteY17" fmla="*/ 19677 h 380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9458" h="3800812">
                <a:moveTo>
                  <a:pt x="2180745" y="19677"/>
                </a:moveTo>
                <a:lnTo>
                  <a:pt x="0" y="0"/>
                </a:lnTo>
                <a:lnTo>
                  <a:pt x="1605780" y="1961852"/>
                </a:lnTo>
                <a:lnTo>
                  <a:pt x="2357620" y="2591772"/>
                </a:lnTo>
                <a:lnTo>
                  <a:pt x="2896100" y="3424892"/>
                </a:lnTo>
                <a:lnTo>
                  <a:pt x="3109460" y="3638252"/>
                </a:lnTo>
                <a:lnTo>
                  <a:pt x="3932420" y="3719532"/>
                </a:lnTo>
                <a:lnTo>
                  <a:pt x="4277860" y="3800812"/>
                </a:lnTo>
                <a:lnTo>
                  <a:pt x="4609458" y="2957532"/>
                </a:lnTo>
                <a:cubicBezTo>
                  <a:pt x="4409645" y="2507105"/>
                  <a:pt x="4152553" y="2076999"/>
                  <a:pt x="3688580" y="1728172"/>
                </a:cubicBezTo>
                <a:lnTo>
                  <a:pt x="3556500" y="1778972"/>
                </a:lnTo>
                <a:lnTo>
                  <a:pt x="3251700" y="1484332"/>
                </a:lnTo>
                <a:lnTo>
                  <a:pt x="3261860" y="1372572"/>
                </a:lnTo>
                <a:lnTo>
                  <a:pt x="3180580" y="1291292"/>
                </a:lnTo>
                <a:lnTo>
                  <a:pt x="3048500" y="1311612"/>
                </a:lnTo>
                <a:lnTo>
                  <a:pt x="2621780" y="823932"/>
                </a:lnTo>
                <a:lnTo>
                  <a:pt x="2377940" y="458172"/>
                </a:lnTo>
                <a:lnTo>
                  <a:pt x="2180745" y="19677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93CB4A-3546-40D0-A4EF-70AF34DA7FED}"/>
              </a:ext>
            </a:extLst>
          </p:cNvPr>
          <p:cNvSpPr/>
          <p:nvPr/>
        </p:nvSpPr>
        <p:spPr>
          <a:xfrm>
            <a:off x="8616185" y="2155285"/>
            <a:ext cx="1294428" cy="2153389"/>
          </a:xfrm>
          <a:custGeom>
            <a:avLst/>
            <a:gdLst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355600 w 1361440"/>
              <a:gd name="connsiteY6" fmla="*/ 995680 h 2245360"/>
              <a:gd name="connsiteX7" fmla="*/ 111760 w 1361440"/>
              <a:gd name="connsiteY7" fmla="*/ 579120 h 2245360"/>
              <a:gd name="connsiteX8" fmla="*/ 223520 w 1361440"/>
              <a:gd name="connsiteY8" fmla="*/ 477520 h 2245360"/>
              <a:gd name="connsiteX9" fmla="*/ 10160 w 1361440"/>
              <a:gd name="connsiteY9" fmla="*/ 60960 h 2245360"/>
              <a:gd name="connsiteX10" fmla="*/ 0 w 1361440"/>
              <a:gd name="connsiteY10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111760 w 1361440"/>
              <a:gd name="connsiteY6" fmla="*/ 579120 h 2245360"/>
              <a:gd name="connsiteX7" fmla="*/ 223520 w 1361440"/>
              <a:gd name="connsiteY7" fmla="*/ 477520 h 2245360"/>
              <a:gd name="connsiteX8" fmla="*/ 10160 w 1361440"/>
              <a:gd name="connsiteY8" fmla="*/ 60960 h 2245360"/>
              <a:gd name="connsiteX9" fmla="*/ 0 w 1361440"/>
              <a:gd name="connsiteY9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1440" h="2245360">
                <a:moveTo>
                  <a:pt x="0" y="0"/>
                </a:moveTo>
                <a:lnTo>
                  <a:pt x="487680" y="396240"/>
                </a:lnTo>
                <a:lnTo>
                  <a:pt x="944880" y="1209040"/>
                </a:lnTo>
                <a:lnTo>
                  <a:pt x="1361440" y="2245360"/>
                </a:lnTo>
                <a:lnTo>
                  <a:pt x="1209040" y="2214880"/>
                </a:lnTo>
                <a:lnTo>
                  <a:pt x="487680" y="985520"/>
                </a:lnTo>
                <a:lnTo>
                  <a:pt x="223520" y="477520"/>
                </a:lnTo>
                <a:lnTo>
                  <a:pt x="1016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36000"/>
            </a:schemeClr>
          </a:solidFill>
          <a:ln>
            <a:solidFill>
              <a:srgbClr val="F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95F9B67-4353-432A-8729-78894FA7BBF1}"/>
              </a:ext>
            </a:extLst>
          </p:cNvPr>
          <p:cNvSpPr/>
          <p:nvPr/>
        </p:nvSpPr>
        <p:spPr>
          <a:xfrm>
            <a:off x="5729468" y="4791918"/>
            <a:ext cx="1342728" cy="1773379"/>
          </a:xfrm>
          <a:custGeom>
            <a:avLst/>
            <a:gdLst>
              <a:gd name="connsiteX0" fmla="*/ 71120 w 1412240"/>
              <a:gd name="connsiteY0" fmla="*/ 50800 h 1849120"/>
              <a:gd name="connsiteX1" fmla="*/ 71120 w 1412240"/>
              <a:gd name="connsiteY1" fmla="*/ 0 h 1849120"/>
              <a:gd name="connsiteX2" fmla="*/ 1412240 w 1412240"/>
              <a:gd name="connsiteY2" fmla="*/ 254000 h 1849120"/>
              <a:gd name="connsiteX3" fmla="*/ 1402080 w 1412240"/>
              <a:gd name="connsiteY3" fmla="*/ 589280 h 1849120"/>
              <a:gd name="connsiteX4" fmla="*/ 934720 w 1412240"/>
              <a:gd name="connsiteY4" fmla="*/ 1005840 h 1849120"/>
              <a:gd name="connsiteX5" fmla="*/ 660400 w 1412240"/>
              <a:gd name="connsiteY5" fmla="*/ 1849120 h 1849120"/>
              <a:gd name="connsiteX6" fmla="*/ 254000 w 1412240"/>
              <a:gd name="connsiteY6" fmla="*/ 1737360 h 1849120"/>
              <a:gd name="connsiteX7" fmla="*/ 386080 w 1412240"/>
              <a:gd name="connsiteY7" fmla="*/ 1148080 h 1849120"/>
              <a:gd name="connsiteX8" fmla="*/ 345440 w 1412240"/>
              <a:gd name="connsiteY8" fmla="*/ 782320 h 1849120"/>
              <a:gd name="connsiteX9" fmla="*/ 0 w 1412240"/>
              <a:gd name="connsiteY9" fmla="*/ 284480 h 1849120"/>
              <a:gd name="connsiteX10" fmla="*/ 71120 w 1412240"/>
              <a:gd name="connsiteY10" fmla="*/ 50800 h 184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2240" h="1849120">
                <a:moveTo>
                  <a:pt x="71120" y="50800"/>
                </a:moveTo>
                <a:lnTo>
                  <a:pt x="71120" y="0"/>
                </a:lnTo>
                <a:lnTo>
                  <a:pt x="1412240" y="254000"/>
                </a:lnTo>
                <a:lnTo>
                  <a:pt x="1402080" y="589280"/>
                </a:lnTo>
                <a:lnTo>
                  <a:pt x="934720" y="1005840"/>
                </a:lnTo>
                <a:lnTo>
                  <a:pt x="660400" y="1849120"/>
                </a:lnTo>
                <a:lnTo>
                  <a:pt x="254000" y="1737360"/>
                </a:lnTo>
                <a:lnTo>
                  <a:pt x="386080" y="1148080"/>
                </a:lnTo>
                <a:lnTo>
                  <a:pt x="345440" y="782320"/>
                </a:lnTo>
                <a:lnTo>
                  <a:pt x="0" y="284480"/>
                </a:lnTo>
                <a:lnTo>
                  <a:pt x="71120" y="50800"/>
                </a:lnTo>
                <a:close/>
              </a:path>
            </a:pathLst>
          </a:custGeom>
          <a:solidFill>
            <a:schemeClr val="accent6">
              <a:lumMod val="75000"/>
              <a:alpha val="48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CD179-7A82-4150-B61B-A981430D9DE4}"/>
              </a:ext>
            </a:extLst>
          </p:cNvPr>
          <p:cNvSpPr txBox="1"/>
          <p:nvPr/>
        </p:nvSpPr>
        <p:spPr>
          <a:xfrm>
            <a:off x="792429" y="2149290"/>
            <a:ext cx="3738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0X10 Bold" panose="020D0604000000000000" pitchFamily="50" charset="-127"/>
                <a:ea typeface="10X10 Bold" panose="020D0604000000000000" pitchFamily="50" charset="-127"/>
              </a:rPr>
              <a:t>현대 자동차 공장 부지</a:t>
            </a:r>
            <a:endParaRPr lang="en-US" altLang="ko-KR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800" dirty="0">
                <a:latin typeface="10X10 Bold" panose="020D0604000000000000" pitchFamily="50" charset="-127"/>
                <a:ea typeface="10X10 Bold" panose="020D0604000000000000" pitchFamily="50" charset="-127"/>
              </a:rPr>
              <a:t>자동차 부두</a:t>
            </a:r>
            <a:endParaRPr lang="en-US" altLang="ko-KR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800" dirty="0">
                <a:latin typeface="10X10 Bold" panose="020D0604000000000000" pitchFamily="50" charset="-127"/>
                <a:ea typeface="10X10 Bold" panose="020D0604000000000000" pitchFamily="50" charset="-127"/>
              </a:rPr>
              <a:t>6</a:t>
            </a:r>
            <a:r>
              <a:rPr lang="ko-KR" altLang="en-US" sz="2800" dirty="0">
                <a:latin typeface="10X10 Bold" panose="020D0604000000000000" pitchFamily="50" charset="-127"/>
                <a:ea typeface="10X10 Bold" panose="020D0604000000000000" pitchFamily="50" charset="-127"/>
              </a:rPr>
              <a:t>부두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B80514-1362-4702-A7DF-6376EA10CF37}"/>
              </a:ext>
            </a:extLst>
          </p:cNvPr>
          <p:cNvSpPr/>
          <p:nvPr/>
        </p:nvSpPr>
        <p:spPr>
          <a:xfrm>
            <a:off x="650189" y="2336800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183F177-F42C-44A3-BAB5-C61247D3A579}"/>
              </a:ext>
            </a:extLst>
          </p:cNvPr>
          <p:cNvSpPr/>
          <p:nvPr/>
        </p:nvSpPr>
        <p:spPr>
          <a:xfrm>
            <a:off x="650189" y="2775878"/>
            <a:ext cx="142240" cy="1422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F5662EB4-5C19-41E8-A8FA-4FF74C3D515E}"/>
              </a:ext>
            </a:extLst>
          </p:cNvPr>
          <p:cNvSpPr/>
          <p:nvPr/>
        </p:nvSpPr>
        <p:spPr>
          <a:xfrm>
            <a:off x="581893" y="-944880"/>
            <a:ext cx="6928592" cy="6435911"/>
          </a:xfrm>
          <a:custGeom>
            <a:avLst/>
            <a:gdLst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91440 w 5384800"/>
              <a:gd name="connsiteY19" fmla="*/ 0 h 6187440"/>
              <a:gd name="connsiteX0" fmla="*/ 2881285 w 5384800"/>
              <a:gd name="connsiteY0" fmla="*/ 2081185 h 5862320"/>
              <a:gd name="connsiteX1" fmla="*/ 0 w 5384800"/>
              <a:gd name="connsiteY1" fmla="*/ 0 h 5862320"/>
              <a:gd name="connsiteX2" fmla="*/ 700540 w 5384800"/>
              <a:gd name="connsiteY2" fmla="*/ 2061508 h 5862320"/>
              <a:gd name="connsiteX3" fmla="*/ 2306320 w 5384800"/>
              <a:gd name="connsiteY3" fmla="*/ 4023360 h 5862320"/>
              <a:gd name="connsiteX4" fmla="*/ 3058160 w 5384800"/>
              <a:gd name="connsiteY4" fmla="*/ 4653280 h 5862320"/>
              <a:gd name="connsiteX5" fmla="*/ 3596640 w 5384800"/>
              <a:gd name="connsiteY5" fmla="*/ 5486400 h 5862320"/>
              <a:gd name="connsiteX6" fmla="*/ 3810000 w 5384800"/>
              <a:gd name="connsiteY6" fmla="*/ 5699760 h 5862320"/>
              <a:gd name="connsiteX7" fmla="*/ 4632960 w 5384800"/>
              <a:gd name="connsiteY7" fmla="*/ 5781040 h 5862320"/>
              <a:gd name="connsiteX8" fmla="*/ 4978400 w 5384800"/>
              <a:gd name="connsiteY8" fmla="*/ 5862320 h 5862320"/>
              <a:gd name="connsiteX9" fmla="*/ 5384800 w 5384800"/>
              <a:gd name="connsiteY9" fmla="*/ 5019040 h 5862320"/>
              <a:gd name="connsiteX10" fmla="*/ 4389120 w 5384800"/>
              <a:gd name="connsiteY10" fmla="*/ 3789680 h 5862320"/>
              <a:gd name="connsiteX11" fmla="*/ 4257040 w 5384800"/>
              <a:gd name="connsiteY11" fmla="*/ 3840480 h 5862320"/>
              <a:gd name="connsiteX12" fmla="*/ 3952240 w 5384800"/>
              <a:gd name="connsiteY12" fmla="*/ 3545840 h 5862320"/>
              <a:gd name="connsiteX13" fmla="*/ 3962400 w 5384800"/>
              <a:gd name="connsiteY13" fmla="*/ 3434080 h 5862320"/>
              <a:gd name="connsiteX14" fmla="*/ 3881120 w 5384800"/>
              <a:gd name="connsiteY14" fmla="*/ 3352800 h 5862320"/>
              <a:gd name="connsiteX15" fmla="*/ 3749040 w 5384800"/>
              <a:gd name="connsiteY15" fmla="*/ 3373120 h 5862320"/>
              <a:gd name="connsiteX16" fmla="*/ 3322320 w 5384800"/>
              <a:gd name="connsiteY16" fmla="*/ 2885440 h 5862320"/>
              <a:gd name="connsiteX17" fmla="*/ 3078480 w 5384800"/>
              <a:gd name="connsiteY17" fmla="*/ 2519680 h 5862320"/>
              <a:gd name="connsiteX18" fmla="*/ 2881285 w 5384800"/>
              <a:gd name="connsiteY18" fmla="*/ 2081185 h 5862320"/>
              <a:gd name="connsiteX0" fmla="*/ 2180745 w 4684260"/>
              <a:gd name="connsiteY0" fmla="*/ 19677 h 3800812"/>
              <a:gd name="connsiteX1" fmla="*/ 0 w 4684260"/>
              <a:gd name="connsiteY1" fmla="*/ 0 h 3800812"/>
              <a:gd name="connsiteX2" fmla="*/ 1605780 w 4684260"/>
              <a:gd name="connsiteY2" fmla="*/ 1961852 h 3800812"/>
              <a:gd name="connsiteX3" fmla="*/ 2357620 w 4684260"/>
              <a:gd name="connsiteY3" fmla="*/ 2591772 h 3800812"/>
              <a:gd name="connsiteX4" fmla="*/ 2896100 w 4684260"/>
              <a:gd name="connsiteY4" fmla="*/ 3424892 h 3800812"/>
              <a:gd name="connsiteX5" fmla="*/ 3109460 w 4684260"/>
              <a:gd name="connsiteY5" fmla="*/ 3638252 h 3800812"/>
              <a:gd name="connsiteX6" fmla="*/ 3932420 w 4684260"/>
              <a:gd name="connsiteY6" fmla="*/ 3719532 h 3800812"/>
              <a:gd name="connsiteX7" fmla="*/ 4277860 w 4684260"/>
              <a:gd name="connsiteY7" fmla="*/ 3800812 h 3800812"/>
              <a:gd name="connsiteX8" fmla="*/ 4684260 w 4684260"/>
              <a:gd name="connsiteY8" fmla="*/ 2957532 h 3800812"/>
              <a:gd name="connsiteX9" fmla="*/ 3688580 w 4684260"/>
              <a:gd name="connsiteY9" fmla="*/ 1728172 h 3800812"/>
              <a:gd name="connsiteX10" fmla="*/ 3556500 w 4684260"/>
              <a:gd name="connsiteY10" fmla="*/ 1778972 h 3800812"/>
              <a:gd name="connsiteX11" fmla="*/ 3251700 w 4684260"/>
              <a:gd name="connsiteY11" fmla="*/ 1484332 h 3800812"/>
              <a:gd name="connsiteX12" fmla="*/ 3261860 w 4684260"/>
              <a:gd name="connsiteY12" fmla="*/ 1372572 h 3800812"/>
              <a:gd name="connsiteX13" fmla="*/ 3180580 w 4684260"/>
              <a:gd name="connsiteY13" fmla="*/ 1291292 h 3800812"/>
              <a:gd name="connsiteX14" fmla="*/ 3048500 w 4684260"/>
              <a:gd name="connsiteY14" fmla="*/ 1311612 h 3800812"/>
              <a:gd name="connsiteX15" fmla="*/ 2621780 w 4684260"/>
              <a:gd name="connsiteY15" fmla="*/ 823932 h 3800812"/>
              <a:gd name="connsiteX16" fmla="*/ 2377940 w 4684260"/>
              <a:gd name="connsiteY16" fmla="*/ 458172 h 3800812"/>
              <a:gd name="connsiteX17" fmla="*/ 2180745 w 4684260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261860 w 4609458"/>
              <a:gd name="connsiteY12" fmla="*/ 1372572 h 3800812"/>
              <a:gd name="connsiteX13" fmla="*/ 3180580 w 4609458"/>
              <a:gd name="connsiteY13" fmla="*/ 1291292 h 3800812"/>
              <a:gd name="connsiteX14" fmla="*/ 3048500 w 4609458"/>
              <a:gd name="connsiteY14" fmla="*/ 1311612 h 3800812"/>
              <a:gd name="connsiteX15" fmla="*/ 2621780 w 4609458"/>
              <a:gd name="connsiteY15" fmla="*/ 823932 h 3800812"/>
              <a:gd name="connsiteX16" fmla="*/ 2377940 w 4609458"/>
              <a:gd name="connsiteY16" fmla="*/ 458172 h 3800812"/>
              <a:gd name="connsiteX17" fmla="*/ 2180745 w 4609458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180580 w 4609458"/>
              <a:gd name="connsiteY12" fmla="*/ 1291292 h 3800812"/>
              <a:gd name="connsiteX13" fmla="*/ 3048500 w 4609458"/>
              <a:gd name="connsiteY13" fmla="*/ 1311612 h 3800812"/>
              <a:gd name="connsiteX14" fmla="*/ 2621780 w 4609458"/>
              <a:gd name="connsiteY14" fmla="*/ 823932 h 3800812"/>
              <a:gd name="connsiteX15" fmla="*/ 2377940 w 4609458"/>
              <a:gd name="connsiteY15" fmla="*/ 458172 h 3800812"/>
              <a:gd name="connsiteX16" fmla="*/ 2180745 w 4609458"/>
              <a:gd name="connsiteY16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048500 w 4609458"/>
              <a:gd name="connsiteY12" fmla="*/ 1311612 h 3800812"/>
              <a:gd name="connsiteX13" fmla="*/ 2621780 w 4609458"/>
              <a:gd name="connsiteY13" fmla="*/ 823932 h 3800812"/>
              <a:gd name="connsiteX14" fmla="*/ 2377940 w 4609458"/>
              <a:gd name="connsiteY14" fmla="*/ 458172 h 3800812"/>
              <a:gd name="connsiteX15" fmla="*/ 2180745 w 4609458"/>
              <a:gd name="connsiteY15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524152"/>
              <a:gd name="connsiteY0" fmla="*/ 19677 h 3800812"/>
              <a:gd name="connsiteX1" fmla="*/ 0 w 4524152"/>
              <a:gd name="connsiteY1" fmla="*/ 0 h 3800812"/>
              <a:gd name="connsiteX2" fmla="*/ 1605780 w 4524152"/>
              <a:gd name="connsiteY2" fmla="*/ 1961852 h 3800812"/>
              <a:gd name="connsiteX3" fmla="*/ 2357620 w 4524152"/>
              <a:gd name="connsiteY3" fmla="*/ 2591772 h 3800812"/>
              <a:gd name="connsiteX4" fmla="*/ 2896100 w 4524152"/>
              <a:gd name="connsiteY4" fmla="*/ 3424892 h 3800812"/>
              <a:gd name="connsiteX5" fmla="*/ 3109460 w 4524152"/>
              <a:gd name="connsiteY5" fmla="*/ 3638252 h 3800812"/>
              <a:gd name="connsiteX6" fmla="*/ 3932420 w 4524152"/>
              <a:gd name="connsiteY6" fmla="*/ 3719532 h 3800812"/>
              <a:gd name="connsiteX7" fmla="*/ 4277860 w 4524152"/>
              <a:gd name="connsiteY7" fmla="*/ 3800812 h 3800812"/>
              <a:gd name="connsiteX8" fmla="*/ 4524152 w 4524152"/>
              <a:gd name="connsiteY8" fmla="*/ 2951103 h 3800812"/>
              <a:gd name="connsiteX9" fmla="*/ 3556500 w 4524152"/>
              <a:gd name="connsiteY9" fmla="*/ 1778972 h 3800812"/>
              <a:gd name="connsiteX10" fmla="*/ 3251700 w 4524152"/>
              <a:gd name="connsiteY10" fmla="*/ 1484332 h 3800812"/>
              <a:gd name="connsiteX11" fmla="*/ 3048500 w 4524152"/>
              <a:gd name="connsiteY11" fmla="*/ 1311612 h 3800812"/>
              <a:gd name="connsiteX12" fmla="*/ 2621780 w 4524152"/>
              <a:gd name="connsiteY12" fmla="*/ 823932 h 3800812"/>
              <a:gd name="connsiteX13" fmla="*/ 2377940 w 4524152"/>
              <a:gd name="connsiteY13" fmla="*/ 458172 h 3800812"/>
              <a:gd name="connsiteX14" fmla="*/ 2180745 w 4524152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669" h="3800812">
                <a:moveTo>
                  <a:pt x="2180745" y="19677"/>
                </a:moveTo>
                <a:lnTo>
                  <a:pt x="0" y="0"/>
                </a:lnTo>
                <a:lnTo>
                  <a:pt x="1605780" y="1961852"/>
                </a:lnTo>
                <a:cubicBezTo>
                  <a:pt x="1909473" y="2339828"/>
                  <a:pt x="2107007" y="2381799"/>
                  <a:pt x="2357620" y="2591772"/>
                </a:cubicBezTo>
                <a:lnTo>
                  <a:pt x="2896100" y="3424892"/>
                </a:lnTo>
                <a:lnTo>
                  <a:pt x="3109460" y="3638252"/>
                </a:lnTo>
                <a:cubicBezTo>
                  <a:pt x="3436860" y="3785348"/>
                  <a:pt x="3658100" y="3692439"/>
                  <a:pt x="3932420" y="3719532"/>
                </a:cubicBezTo>
                <a:lnTo>
                  <a:pt x="4277860" y="3800812"/>
                </a:lnTo>
                <a:cubicBezTo>
                  <a:pt x="4388393" y="3519719"/>
                  <a:pt x="4534469" y="3200052"/>
                  <a:pt x="4524152" y="2951103"/>
                </a:cubicBezTo>
                <a:cubicBezTo>
                  <a:pt x="4453687" y="2620559"/>
                  <a:pt x="3782793" y="2024505"/>
                  <a:pt x="3556500" y="1778972"/>
                </a:cubicBezTo>
                <a:lnTo>
                  <a:pt x="3251700" y="1484332"/>
                </a:lnTo>
                <a:lnTo>
                  <a:pt x="3048500" y="1311612"/>
                </a:lnTo>
                <a:lnTo>
                  <a:pt x="2621780" y="823932"/>
                </a:lnTo>
                <a:lnTo>
                  <a:pt x="2377940" y="458172"/>
                </a:lnTo>
                <a:lnTo>
                  <a:pt x="2180745" y="19677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ED564E98-D5A3-426C-BA63-DA0FBEF4C65E}"/>
              </a:ext>
            </a:extLst>
          </p:cNvPr>
          <p:cNvSpPr/>
          <p:nvPr/>
        </p:nvSpPr>
        <p:spPr>
          <a:xfrm>
            <a:off x="3756579" y="3140113"/>
            <a:ext cx="2020301" cy="3952952"/>
          </a:xfrm>
          <a:custGeom>
            <a:avLst/>
            <a:gdLst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355600 w 1361440"/>
              <a:gd name="connsiteY6" fmla="*/ 995680 h 2245360"/>
              <a:gd name="connsiteX7" fmla="*/ 111760 w 1361440"/>
              <a:gd name="connsiteY7" fmla="*/ 579120 h 2245360"/>
              <a:gd name="connsiteX8" fmla="*/ 223520 w 1361440"/>
              <a:gd name="connsiteY8" fmla="*/ 477520 h 2245360"/>
              <a:gd name="connsiteX9" fmla="*/ 10160 w 1361440"/>
              <a:gd name="connsiteY9" fmla="*/ 60960 h 2245360"/>
              <a:gd name="connsiteX10" fmla="*/ 0 w 1361440"/>
              <a:gd name="connsiteY10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111760 w 1361440"/>
              <a:gd name="connsiteY6" fmla="*/ 579120 h 2245360"/>
              <a:gd name="connsiteX7" fmla="*/ 223520 w 1361440"/>
              <a:gd name="connsiteY7" fmla="*/ 477520 h 2245360"/>
              <a:gd name="connsiteX8" fmla="*/ 10160 w 1361440"/>
              <a:gd name="connsiteY8" fmla="*/ 60960 h 2245360"/>
              <a:gd name="connsiteX9" fmla="*/ 0 w 1361440"/>
              <a:gd name="connsiteY9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361440"/>
              <a:gd name="connsiteY0" fmla="*/ 0 h 2245360"/>
              <a:gd name="connsiteX1" fmla="*/ 480562 w 1361440"/>
              <a:gd name="connsiteY1" fmla="*/ 402677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209040"/>
              <a:gd name="connsiteY0" fmla="*/ 0 h 2214880"/>
              <a:gd name="connsiteX1" fmla="*/ 480562 w 1209040"/>
              <a:gd name="connsiteY1" fmla="*/ 402677 h 2214880"/>
              <a:gd name="connsiteX2" fmla="*/ 944880 w 1209040"/>
              <a:gd name="connsiteY2" fmla="*/ 1209040 h 2214880"/>
              <a:gd name="connsiteX3" fmla="*/ 1090943 w 1209040"/>
              <a:gd name="connsiteY3" fmla="*/ 1492197 h 2214880"/>
              <a:gd name="connsiteX4" fmla="*/ 1209040 w 1209040"/>
              <a:gd name="connsiteY4" fmla="*/ 2214880 h 2214880"/>
              <a:gd name="connsiteX5" fmla="*/ 487680 w 1209040"/>
              <a:gd name="connsiteY5" fmla="*/ 985520 h 2214880"/>
              <a:gd name="connsiteX6" fmla="*/ 223520 w 1209040"/>
              <a:gd name="connsiteY6" fmla="*/ 477520 h 2214880"/>
              <a:gd name="connsiteX7" fmla="*/ 10160 w 1209040"/>
              <a:gd name="connsiteY7" fmla="*/ 60960 h 2214880"/>
              <a:gd name="connsiteX8" fmla="*/ 0 w 1209040"/>
              <a:gd name="connsiteY8" fmla="*/ 0 h 2214880"/>
              <a:gd name="connsiteX0" fmla="*/ 0 w 1415472"/>
              <a:gd name="connsiteY0" fmla="*/ 0 h 2504558"/>
              <a:gd name="connsiteX1" fmla="*/ 480562 w 1415472"/>
              <a:gd name="connsiteY1" fmla="*/ 402677 h 2504558"/>
              <a:gd name="connsiteX2" fmla="*/ 944880 w 1415472"/>
              <a:gd name="connsiteY2" fmla="*/ 1209040 h 2504558"/>
              <a:gd name="connsiteX3" fmla="*/ 1090943 w 1415472"/>
              <a:gd name="connsiteY3" fmla="*/ 1492197 h 2504558"/>
              <a:gd name="connsiteX4" fmla="*/ 1415472 w 1415472"/>
              <a:gd name="connsiteY4" fmla="*/ 2504558 h 2504558"/>
              <a:gd name="connsiteX5" fmla="*/ 487680 w 1415472"/>
              <a:gd name="connsiteY5" fmla="*/ 985520 h 2504558"/>
              <a:gd name="connsiteX6" fmla="*/ 223520 w 1415472"/>
              <a:gd name="connsiteY6" fmla="*/ 477520 h 2504558"/>
              <a:gd name="connsiteX7" fmla="*/ 10160 w 1415472"/>
              <a:gd name="connsiteY7" fmla="*/ 60960 h 2504558"/>
              <a:gd name="connsiteX8" fmla="*/ 0 w 1415472"/>
              <a:gd name="connsiteY8" fmla="*/ 0 h 25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5472" h="2504558">
                <a:moveTo>
                  <a:pt x="0" y="0"/>
                </a:moveTo>
                <a:lnTo>
                  <a:pt x="480562" y="402677"/>
                </a:lnTo>
                <a:lnTo>
                  <a:pt x="944880" y="1209040"/>
                </a:lnTo>
                <a:lnTo>
                  <a:pt x="1090943" y="1492197"/>
                </a:lnTo>
                <a:lnTo>
                  <a:pt x="1415472" y="2504558"/>
                </a:lnTo>
                <a:lnTo>
                  <a:pt x="487680" y="985520"/>
                </a:lnTo>
                <a:lnTo>
                  <a:pt x="223520" y="477520"/>
                </a:lnTo>
                <a:lnTo>
                  <a:pt x="1016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48000"/>
            </a:schemeClr>
          </a:solidFill>
          <a:ln>
            <a:solidFill>
              <a:srgbClr val="F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A5F7F9C-6642-4244-BB1F-1C819C0EAD1C}"/>
              </a:ext>
            </a:extLst>
          </p:cNvPr>
          <p:cNvSpPr/>
          <p:nvPr/>
        </p:nvSpPr>
        <p:spPr>
          <a:xfrm>
            <a:off x="650189" y="3212758"/>
            <a:ext cx="142240" cy="14224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EC9399-BCA7-4D43-AC1D-5E721F09D605}"/>
              </a:ext>
            </a:extLst>
          </p:cNvPr>
          <p:cNvSpPr/>
          <p:nvPr/>
        </p:nvSpPr>
        <p:spPr>
          <a:xfrm>
            <a:off x="-243840" y="-193391"/>
            <a:ext cx="12694920" cy="7286456"/>
          </a:xfrm>
          <a:prstGeom prst="rect">
            <a:avLst/>
          </a:prstGeom>
          <a:solidFill>
            <a:schemeClr val="tx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49E8D-3412-4B19-A0FB-BAA4386AC3AE}"/>
              </a:ext>
            </a:extLst>
          </p:cNvPr>
          <p:cNvSpPr/>
          <p:nvPr/>
        </p:nvSpPr>
        <p:spPr>
          <a:xfrm>
            <a:off x="2331980" y="1965576"/>
            <a:ext cx="7685471" cy="364513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8D5B362F-5B99-4A2D-9CE4-480831169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2654165" y="2555171"/>
            <a:ext cx="944725" cy="763401"/>
          </a:xfrm>
          <a:prstGeom prst="rect">
            <a:avLst/>
          </a:prstGeom>
        </p:spPr>
      </p:pic>
      <p:pic>
        <p:nvPicPr>
          <p:cNvPr id="28" name="그림 27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C8C56538-955D-4BA2-B157-C7A73EFFF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4765366" y="4398881"/>
            <a:ext cx="944725" cy="763401"/>
          </a:xfrm>
          <a:prstGeom prst="rect">
            <a:avLst/>
          </a:prstGeom>
        </p:spPr>
      </p:pic>
      <p:pic>
        <p:nvPicPr>
          <p:cNvPr id="29" name="그림 28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9ADB9C51-6C35-4379-BB22-2BEF342A6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7110784" y="2389051"/>
            <a:ext cx="944725" cy="763401"/>
          </a:xfrm>
          <a:prstGeom prst="rect">
            <a:avLst/>
          </a:prstGeom>
        </p:spPr>
      </p:pic>
      <p:pic>
        <p:nvPicPr>
          <p:cNvPr id="30" name="그림 29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E101D13B-F433-4D98-845D-2F28C4833A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4126961" y="3174313"/>
            <a:ext cx="944725" cy="763401"/>
          </a:xfrm>
          <a:prstGeom prst="rect">
            <a:avLst/>
          </a:prstGeom>
        </p:spPr>
      </p:pic>
      <p:pic>
        <p:nvPicPr>
          <p:cNvPr id="31" name="그림 30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E2FB358B-E493-4CA1-8068-ACB00BC7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5273584" y="2635362"/>
            <a:ext cx="944725" cy="763401"/>
          </a:xfrm>
          <a:prstGeom prst="rect">
            <a:avLst/>
          </a:prstGeom>
        </p:spPr>
      </p:pic>
      <p:pic>
        <p:nvPicPr>
          <p:cNvPr id="32" name="그림 31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23738F72-6FA5-4CFA-9C89-6A8B81974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8436638" y="3373018"/>
            <a:ext cx="944725" cy="763401"/>
          </a:xfrm>
          <a:prstGeom prst="rect">
            <a:avLst/>
          </a:prstGeom>
        </p:spPr>
      </p:pic>
      <p:pic>
        <p:nvPicPr>
          <p:cNvPr id="33" name="그림 32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7F7BA260-7A74-4141-97C9-9ADB646015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2654165" y="4502956"/>
            <a:ext cx="944725" cy="763401"/>
          </a:xfrm>
          <a:prstGeom prst="rect">
            <a:avLst/>
          </a:prstGeom>
        </p:spPr>
      </p:pic>
      <p:pic>
        <p:nvPicPr>
          <p:cNvPr id="34" name="그림 33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6B21C21A-FAE4-4AB9-95E8-20BDCB44E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6281902" y="3403930"/>
            <a:ext cx="944725" cy="763401"/>
          </a:xfrm>
          <a:prstGeom prst="rect">
            <a:avLst/>
          </a:prstGeom>
        </p:spPr>
      </p:pic>
      <p:pic>
        <p:nvPicPr>
          <p:cNvPr id="35" name="그림 34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E51287E1-5216-4E0C-AA46-A544D513E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50" b="70475" l="68349" r="96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65" t="45134" r="290" b="26709"/>
          <a:stretch/>
        </p:blipFill>
        <p:spPr>
          <a:xfrm>
            <a:off x="7344819" y="4547552"/>
            <a:ext cx="944725" cy="763401"/>
          </a:xfrm>
          <a:prstGeom prst="rect">
            <a:avLst/>
          </a:prstGeom>
        </p:spPr>
      </p:pic>
      <p:pic>
        <p:nvPicPr>
          <p:cNvPr id="36" name="그림 35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8ED7667B-B301-4312-A9F4-49A61205F1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3481252" y="2642730"/>
            <a:ext cx="970661" cy="697051"/>
          </a:xfrm>
          <a:prstGeom prst="rect">
            <a:avLst/>
          </a:prstGeom>
        </p:spPr>
      </p:pic>
      <p:pic>
        <p:nvPicPr>
          <p:cNvPr id="37" name="그림 36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40C46EA7-C75B-4534-8553-B5EE9718CB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5395912" y="3488801"/>
            <a:ext cx="970661" cy="697051"/>
          </a:xfrm>
          <a:prstGeom prst="rect">
            <a:avLst/>
          </a:prstGeom>
        </p:spPr>
      </p:pic>
      <p:pic>
        <p:nvPicPr>
          <p:cNvPr id="38" name="그림 37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456DB47C-5861-456C-9CD4-B73504DC8F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8777810" y="2569592"/>
            <a:ext cx="970661" cy="697051"/>
          </a:xfrm>
          <a:prstGeom prst="rect">
            <a:avLst/>
          </a:prstGeom>
        </p:spPr>
      </p:pic>
      <p:pic>
        <p:nvPicPr>
          <p:cNvPr id="39" name="그림 38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9F0988F9-5188-45E3-982D-CB335758D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2531758" y="3662347"/>
            <a:ext cx="970661" cy="697051"/>
          </a:xfrm>
          <a:prstGeom prst="rect">
            <a:avLst/>
          </a:prstGeom>
        </p:spPr>
      </p:pic>
      <p:pic>
        <p:nvPicPr>
          <p:cNvPr id="40" name="그림 39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53C31A5E-8836-4A14-B3F1-67A9B28FDA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6030122" y="4669228"/>
            <a:ext cx="970661" cy="697051"/>
          </a:xfrm>
          <a:prstGeom prst="rect">
            <a:avLst/>
          </a:prstGeom>
        </p:spPr>
      </p:pic>
      <p:pic>
        <p:nvPicPr>
          <p:cNvPr id="41" name="그림 40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6785291B-9DE9-4BF1-BE40-79BED27BB1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6919462" y="3316347"/>
            <a:ext cx="970661" cy="697051"/>
          </a:xfrm>
          <a:prstGeom prst="rect">
            <a:avLst/>
          </a:prstGeom>
        </p:spPr>
      </p:pic>
      <p:pic>
        <p:nvPicPr>
          <p:cNvPr id="42" name="그림 41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BB92BEFD-B20C-4A72-A1B1-6BA0AAA9E4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3791172" y="4778276"/>
            <a:ext cx="970661" cy="697051"/>
          </a:xfrm>
          <a:prstGeom prst="rect">
            <a:avLst/>
          </a:prstGeom>
        </p:spPr>
      </p:pic>
      <p:pic>
        <p:nvPicPr>
          <p:cNvPr id="43" name="그림 42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B80912FB-0F3F-4070-A2FC-12DD85E1EC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3984692" y="3944431"/>
            <a:ext cx="970661" cy="697051"/>
          </a:xfrm>
          <a:prstGeom prst="rect">
            <a:avLst/>
          </a:prstGeom>
        </p:spPr>
      </p:pic>
      <p:pic>
        <p:nvPicPr>
          <p:cNvPr id="44" name="그림 43" descr="장난감, 정렬된이(가) 표시된 사진&#10;&#10;자동 생성된 설명">
            <a:extLst>
              <a:ext uri="{FF2B5EF4-FFF2-40B4-BE49-F238E27FC236}">
                <a16:creationId xmlns:a16="http://schemas.microsoft.com/office/drawing/2014/main" id="{A1C1FAE5-3799-4C0E-A186-F6C0807CBC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3" b="71641" l="35998" r="64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48502" r="31781" b="25788"/>
          <a:stretch/>
        </p:blipFill>
        <p:spPr>
          <a:xfrm>
            <a:off x="8205597" y="4308674"/>
            <a:ext cx="970661" cy="69705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3A968AE2-CA06-43F0-8A0F-4FFB2CF3C1F3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7" name="Picture 2" descr="경희대학교 빅리더 로고">
              <a:extLst>
                <a:ext uri="{FF2B5EF4-FFF2-40B4-BE49-F238E27FC236}">
                  <a16:creationId xmlns:a16="http://schemas.microsoft.com/office/drawing/2014/main" id="{077CAC78-8674-4D5F-B68B-0F344A4BA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그림 47" descr="텍스트이(가) 표시된 사진&#10;&#10;자동 생성된 설명">
              <a:extLst>
                <a:ext uri="{FF2B5EF4-FFF2-40B4-BE49-F238E27FC236}">
                  <a16:creationId xmlns:a16="http://schemas.microsoft.com/office/drawing/2014/main" id="{A895CA4D-CBF5-4387-B900-BD40F3671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그림 48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067007-E0DC-4ED6-87EA-7EA72C311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33A2A30-AD15-4930-BC94-FB8D2BF8C473}"/>
              </a:ext>
            </a:extLst>
          </p:cNvPr>
          <p:cNvSpPr/>
          <p:nvPr/>
        </p:nvSpPr>
        <p:spPr>
          <a:xfrm>
            <a:off x="287252" y="68826"/>
            <a:ext cx="162020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문제 상황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48EC1-ED0B-4938-B6DE-22F059E6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09C3CF-D06E-4BA6-86DA-C3F30FB6A8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52ECFC-E2EE-41D7-9C69-56846720B13D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2" descr="경희대학교 빅리더 로고">
              <a:extLst>
                <a:ext uri="{FF2B5EF4-FFF2-40B4-BE49-F238E27FC236}">
                  <a16:creationId xmlns:a16="http://schemas.microsoft.com/office/drawing/2014/main" id="{A35EAE8C-AC39-4F9A-A21D-19763B4A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9D61C26-446A-4D95-9150-6C69230C2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E13B6398-9845-45FE-A12D-2FC301E0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6587E7-942C-4A6C-A6A2-700FC637855A}"/>
              </a:ext>
            </a:extLst>
          </p:cNvPr>
          <p:cNvSpPr txBox="1"/>
          <p:nvPr/>
        </p:nvSpPr>
        <p:spPr>
          <a:xfrm>
            <a:off x="475084" y="359091"/>
            <a:ext cx="3610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53FF31-4B9A-4A0F-9BF5-EC44EBC9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11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1DE091-FD47-49CE-A93D-93C5FFD4BA46}"/>
              </a:ext>
            </a:extLst>
          </p:cNvPr>
          <p:cNvGrpSpPr/>
          <p:nvPr/>
        </p:nvGrpSpPr>
        <p:grpSpPr>
          <a:xfrm>
            <a:off x="118320" y="3707134"/>
            <a:ext cx="4360961" cy="3535916"/>
            <a:chOff x="276695" y="4400884"/>
            <a:chExt cx="4360961" cy="3535916"/>
          </a:xfrm>
        </p:grpSpPr>
        <p:pic>
          <p:nvPicPr>
            <p:cNvPr id="12" name="그림 11" descr="실내, 테이블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C4497615-A8C7-416C-B0B5-0987F46CD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95" y="4400884"/>
              <a:ext cx="4360961" cy="3535916"/>
            </a:xfrm>
            <a:prstGeom prst="rect">
              <a:avLst/>
            </a:prstGeom>
          </p:spPr>
        </p:pic>
        <p:sp>
          <p:nvSpPr>
            <p:cNvPr id="13" name="사각형: 둥근 모서리 3">
              <a:extLst>
                <a:ext uri="{FF2B5EF4-FFF2-40B4-BE49-F238E27FC236}">
                  <a16:creationId xmlns:a16="http://schemas.microsoft.com/office/drawing/2014/main" id="{CE5EA7EE-9299-4BAC-8AA3-A7D9026CA113}"/>
                </a:ext>
              </a:extLst>
            </p:cNvPr>
            <p:cNvSpPr/>
            <p:nvPr/>
          </p:nvSpPr>
          <p:spPr>
            <a:xfrm rot="18736009">
              <a:off x="1525141" y="4320222"/>
              <a:ext cx="1660885" cy="3500798"/>
            </a:xfrm>
            <a:custGeom>
              <a:avLst/>
              <a:gdLst>
                <a:gd name="connsiteX0" fmla="*/ 0 w 1608839"/>
                <a:gd name="connsiteY0" fmla="*/ 268145 h 3536929"/>
                <a:gd name="connsiteX1" fmla="*/ 268145 w 1608839"/>
                <a:gd name="connsiteY1" fmla="*/ 0 h 3536929"/>
                <a:gd name="connsiteX2" fmla="*/ 1340694 w 1608839"/>
                <a:gd name="connsiteY2" fmla="*/ 0 h 3536929"/>
                <a:gd name="connsiteX3" fmla="*/ 1608839 w 1608839"/>
                <a:gd name="connsiteY3" fmla="*/ 268145 h 3536929"/>
                <a:gd name="connsiteX4" fmla="*/ 1608839 w 1608839"/>
                <a:gd name="connsiteY4" fmla="*/ 3268784 h 3536929"/>
                <a:gd name="connsiteX5" fmla="*/ 1340694 w 1608839"/>
                <a:gd name="connsiteY5" fmla="*/ 3536929 h 3536929"/>
                <a:gd name="connsiteX6" fmla="*/ 268145 w 1608839"/>
                <a:gd name="connsiteY6" fmla="*/ 3536929 h 3536929"/>
                <a:gd name="connsiteX7" fmla="*/ 0 w 1608839"/>
                <a:gd name="connsiteY7" fmla="*/ 3268784 h 3536929"/>
                <a:gd name="connsiteX8" fmla="*/ 0 w 1608839"/>
                <a:gd name="connsiteY8" fmla="*/ 268145 h 3536929"/>
                <a:gd name="connsiteX0" fmla="*/ 0 w 1608839"/>
                <a:gd name="connsiteY0" fmla="*/ 268145 h 3536929"/>
                <a:gd name="connsiteX1" fmla="*/ 268145 w 1608839"/>
                <a:gd name="connsiteY1" fmla="*/ 0 h 3536929"/>
                <a:gd name="connsiteX2" fmla="*/ 1368951 w 1608839"/>
                <a:gd name="connsiteY2" fmla="*/ 312060 h 3536929"/>
                <a:gd name="connsiteX3" fmla="*/ 1608839 w 1608839"/>
                <a:gd name="connsiteY3" fmla="*/ 268145 h 3536929"/>
                <a:gd name="connsiteX4" fmla="*/ 1608839 w 1608839"/>
                <a:gd name="connsiteY4" fmla="*/ 3268784 h 3536929"/>
                <a:gd name="connsiteX5" fmla="*/ 1340694 w 1608839"/>
                <a:gd name="connsiteY5" fmla="*/ 3536929 h 3536929"/>
                <a:gd name="connsiteX6" fmla="*/ 268145 w 1608839"/>
                <a:gd name="connsiteY6" fmla="*/ 3536929 h 3536929"/>
                <a:gd name="connsiteX7" fmla="*/ 0 w 1608839"/>
                <a:gd name="connsiteY7" fmla="*/ 3268784 h 3536929"/>
                <a:gd name="connsiteX8" fmla="*/ 0 w 1608839"/>
                <a:gd name="connsiteY8" fmla="*/ 268145 h 3536929"/>
                <a:gd name="connsiteX0" fmla="*/ 0 w 1608839"/>
                <a:gd name="connsiteY0" fmla="*/ 268145 h 3536929"/>
                <a:gd name="connsiteX1" fmla="*/ 268145 w 1608839"/>
                <a:gd name="connsiteY1" fmla="*/ 0 h 3536929"/>
                <a:gd name="connsiteX2" fmla="*/ 1368951 w 1608839"/>
                <a:gd name="connsiteY2" fmla="*/ 312060 h 3536929"/>
                <a:gd name="connsiteX3" fmla="*/ 1467283 w 1608839"/>
                <a:gd name="connsiteY3" fmla="*/ 973433 h 3536929"/>
                <a:gd name="connsiteX4" fmla="*/ 1608839 w 1608839"/>
                <a:gd name="connsiteY4" fmla="*/ 3268784 h 3536929"/>
                <a:gd name="connsiteX5" fmla="*/ 1340694 w 1608839"/>
                <a:gd name="connsiteY5" fmla="*/ 3536929 h 3536929"/>
                <a:gd name="connsiteX6" fmla="*/ 268145 w 1608839"/>
                <a:gd name="connsiteY6" fmla="*/ 3536929 h 3536929"/>
                <a:gd name="connsiteX7" fmla="*/ 0 w 1608839"/>
                <a:gd name="connsiteY7" fmla="*/ 3268784 h 3536929"/>
                <a:gd name="connsiteX8" fmla="*/ 0 w 1608839"/>
                <a:gd name="connsiteY8" fmla="*/ 268145 h 3536929"/>
                <a:gd name="connsiteX0" fmla="*/ 0 w 1608839"/>
                <a:gd name="connsiteY0" fmla="*/ 80891 h 3349675"/>
                <a:gd name="connsiteX1" fmla="*/ 188567 w 1608839"/>
                <a:gd name="connsiteY1" fmla="*/ 33350 h 3349675"/>
                <a:gd name="connsiteX2" fmla="*/ 1368951 w 1608839"/>
                <a:gd name="connsiteY2" fmla="*/ 124806 h 3349675"/>
                <a:gd name="connsiteX3" fmla="*/ 1467283 w 1608839"/>
                <a:gd name="connsiteY3" fmla="*/ 786179 h 3349675"/>
                <a:gd name="connsiteX4" fmla="*/ 1608839 w 1608839"/>
                <a:gd name="connsiteY4" fmla="*/ 3081530 h 3349675"/>
                <a:gd name="connsiteX5" fmla="*/ 1340694 w 1608839"/>
                <a:gd name="connsiteY5" fmla="*/ 3349675 h 3349675"/>
                <a:gd name="connsiteX6" fmla="*/ 268145 w 1608839"/>
                <a:gd name="connsiteY6" fmla="*/ 3349675 h 3349675"/>
                <a:gd name="connsiteX7" fmla="*/ 0 w 1608839"/>
                <a:gd name="connsiteY7" fmla="*/ 3081530 h 3349675"/>
                <a:gd name="connsiteX8" fmla="*/ 0 w 1608839"/>
                <a:gd name="connsiteY8" fmla="*/ 80891 h 3349675"/>
                <a:gd name="connsiteX0" fmla="*/ 0 w 1608839"/>
                <a:gd name="connsiteY0" fmla="*/ 165643 h 3434427"/>
                <a:gd name="connsiteX1" fmla="*/ 155367 w 1608839"/>
                <a:gd name="connsiteY1" fmla="*/ 0 h 3434427"/>
                <a:gd name="connsiteX2" fmla="*/ 1368951 w 1608839"/>
                <a:gd name="connsiteY2" fmla="*/ 209558 h 3434427"/>
                <a:gd name="connsiteX3" fmla="*/ 1467283 w 1608839"/>
                <a:gd name="connsiteY3" fmla="*/ 870931 h 3434427"/>
                <a:gd name="connsiteX4" fmla="*/ 1608839 w 1608839"/>
                <a:gd name="connsiteY4" fmla="*/ 3166282 h 3434427"/>
                <a:gd name="connsiteX5" fmla="*/ 1340694 w 1608839"/>
                <a:gd name="connsiteY5" fmla="*/ 3434427 h 3434427"/>
                <a:gd name="connsiteX6" fmla="*/ 268145 w 1608839"/>
                <a:gd name="connsiteY6" fmla="*/ 3434427 h 3434427"/>
                <a:gd name="connsiteX7" fmla="*/ 0 w 1608839"/>
                <a:gd name="connsiteY7" fmla="*/ 3166282 h 3434427"/>
                <a:gd name="connsiteX8" fmla="*/ 0 w 1608839"/>
                <a:gd name="connsiteY8" fmla="*/ 165643 h 3434427"/>
                <a:gd name="connsiteX0" fmla="*/ 0 w 1608839"/>
                <a:gd name="connsiteY0" fmla="*/ 165778 h 3434562"/>
                <a:gd name="connsiteX1" fmla="*/ 155367 w 1608839"/>
                <a:gd name="connsiteY1" fmla="*/ 135 h 3434562"/>
                <a:gd name="connsiteX2" fmla="*/ 1368951 w 1608839"/>
                <a:gd name="connsiteY2" fmla="*/ 209693 h 3434562"/>
                <a:gd name="connsiteX3" fmla="*/ 1467283 w 1608839"/>
                <a:gd name="connsiteY3" fmla="*/ 871066 h 3434562"/>
                <a:gd name="connsiteX4" fmla="*/ 1608839 w 1608839"/>
                <a:gd name="connsiteY4" fmla="*/ 3166417 h 3434562"/>
                <a:gd name="connsiteX5" fmla="*/ 1340694 w 1608839"/>
                <a:gd name="connsiteY5" fmla="*/ 3434562 h 3434562"/>
                <a:gd name="connsiteX6" fmla="*/ 268145 w 1608839"/>
                <a:gd name="connsiteY6" fmla="*/ 3434562 h 3434562"/>
                <a:gd name="connsiteX7" fmla="*/ 0 w 1608839"/>
                <a:gd name="connsiteY7" fmla="*/ 3166417 h 3434562"/>
                <a:gd name="connsiteX8" fmla="*/ 0 w 1608839"/>
                <a:gd name="connsiteY8" fmla="*/ 165778 h 3434562"/>
                <a:gd name="connsiteX0" fmla="*/ 0 w 1608839"/>
                <a:gd name="connsiteY0" fmla="*/ 165778 h 3434562"/>
                <a:gd name="connsiteX1" fmla="*/ 155367 w 1608839"/>
                <a:gd name="connsiteY1" fmla="*/ 135 h 3434562"/>
                <a:gd name="connsiteX2" fmla="*/ 1368951 w 1608839"/>
                <a:gd name="connsiteY2" fmla="*/ 209693 h 3434562"/>
                <a:gd name="connsiteX3" fmla="*/ 1487783 w 1608839"/>
                <a:gd name="connsiteY3" fmla="*/ 893621 h 3434562"/>
                <a:gd name="connsiteX4" fmla="*/ 1608839 w 1608839"/>
                <a:gd name="connsiteY4" fmla="*/ 3166417 h 3434562"/>
                <a:gd name="connsiteX5" fmla="*/ 1340694 w 1608839"/>
                <a:gd name="connsiteY5" fmla="*/ 3434562 h 3434562"/>
                <a:gd name="connsiteX6" fmla="*/ 268145 w 1608839"/>
                <a:gd name="connsiteY6" fmla="*/ 3434562 h 3434562"/>
                <a:gd name="connsiteX7" fmla="*/ 0 w 1608839"/>
                <a:gd name="connsiteY7" fmla="*/ 3166417 h 3434562"/>
                <a:gd name="connsiteX8" fmla="*/ 0 w 1608839"/>
                <a:gd name="connsiteY8" fmla="*/ 165778 h 3434562"/>
                <a:gd name="connsiteX0" fmla="*/ 0 w 1608839"/>
                <a:gd name="connsiteY0" fmla="*/ 165778 h 3434562"/>
                <a:gd name="connsiteX1" fmla="*/ 155367 w 1608839"/>
                <a:gd name="connsiteY1" fmla="*/ 135 h 3434562"/>
                <a:gd name="connsiteX2" fmla="*/ 1368951 w 1608839"/>
                <a:gd name="connsiteY2" fmla="*/ 209693 h 3434562"/>
                <a:gd name="connsiteX3" fmla="*/ 1487783 w 1608839"/>
                <a:gd name="connsiteY3" fmla="*/ 893621 h 3434562"/>
                <a:gd name="connsiteX4" fmla="*/ 1608839 w 1608839"/>
                <a:gd name="connsiteY4" fmla="*/ 3166417 h 3434562"/>
                <a:gd name="connsiteX5" fmla="*/ 1340694 w 1608839"/>
                <a:gd name="connsiteY5" fmla="*/ 3434562 h 3434562"/>
                <a:gd name="connsiteX6" fmla="*/ 268145 w 1608839"/>
                <a:gd name="connsiteY6" fmla="*/ 3434562 h 3434562"/>
                <a:gd name="connsiteX7" fmla="*/ 0 w 1608839"/>
                <a:gd name="connsiteY7" fmla="*/ 3166417 h 3434562"/>
                <a:gd name="connsiteX8" fmla="*/ 0 w 1608839"/>
                <a:gd name="connsiteY8" fmla="*/ 165778 h 3434562"/>
                <a:gd name="connsiteX0" fmla="*/ 0 w 1699430"/>
                <a:gd name="connsiteY0" fmla="*/ 165778 h 3503161"/>
                <a:gd name="connsiteX1" fmla="*/ 155367 w 1699430"/>
                <a:gd name="connsiteY1" fmla="*/ 135 h 3503161"/>
                <a:gd name="connsiteX2" fmla="*/ 1368951 w 1699430"/>
                <a:gd name="connsiteY2" fmla="*/ 209693 h 3503161"/>
                <a:gd name="connsiteX3" fmla="*/ 1487783 w 1699430"/>
                <a:gd name="connsiteY3" fmla="*/ 893621 h 3503161"/>
                <a:gd name="connsiteX4" fmla="*/ 1699430 w 1699430"/>
                <a:gd name="connsiteY4" fmla="*/ 3438298 h 3503161"/>
                <a:gd name="connsiteX5" fmla="*/ 1340694 w 1699430"/>
                <a:gd name="connsiteY5" fmla="*/ 3434562 h 3503161"/>
                <a:gd name="connsiteX6" fmla="*/ 268145 w 1699430"/>
                <a:gd name="connsiteY6" fmla="*/ 3434562 h 3503161"/>
                <a:gd name="connsiteX7" fmla="*/ 0 w 1699430"/>
                <a:gd name="connsiteY7" fmla="*/ 3166417 h 3503161"/>
                <a:gd name="connsiteX8" fmla="*/ 0 w 1699430"/>
                <a:gd name="connsiteY8" fmla="*/ 165778 h 3503161"/>
                <a:gd name="connsiteX0" fmla="*/ 0 w 1699430"/>
                <a:gd name="connsiteY0" fmla="*/ 165778 h 3529907"/>
                <a:gd name="connsiteX1" fmla="*/ 155367 w 1699430"/>
                <a:gd name="connsiteY1" fmla="*/ 135 h 3529907"/>
                <a:gd name="connsiteX2" fmla="*/ 1368951 w 1699430"/>
                <a:gd name="connsiteY2" fmla="*/ 209693 h 3529907"/>
                <a:gd name="connsiteX3" fmla="*/ 1487783 w 1699430"/>
                <a:gd name="connsiteY3" fmla="*/ 893621 h 3529907"/>
                <a:gd name="connsiteX4" fmla="*/ 1699430 w 1699430"/>
                <a:gd name="connsiteY4" fmla="*/ 3438298 h 3529907"/>
                <a:gd name="connsiteX5" fmla="*/ 1393173 w 1699430"/>
                <a:gd name="connsiteY5" fmla="*/ 3510430 h 3529907"/>
                <a:gd name="connsiteX6" fmla="*/ 268145 w 1699430"/>
                <a:gd name="connsiteY6" fmla="*/ 3434562 h 3529907"/>
                <a:gd name="connsiteX7" fmla="*/ 0 w 1699430"/>
                <a:gd name="connsiteY7" fmla="*/ 3166417 h 3529907"/>
                <a:gd name="connsiteX8" fmla="*/ 0 w 1699430"/>
                <a:gd name="connsiteY8" fmla="*/ 165778 h 3529907"/>
                <a:gd name="connsiteX0" fmla="*/ 0 w 1699430"/>
                <a:gd name="connsiteY0" fmla="*/ 165778 h 3529907"/>
                <a:gd name="connsiteX1" fmla="*/ 155367 w 1699430"/>
                <a:gd name="connsiteY1" fmla="*/ 135 h 3529907"/>
                <a:gd name="connsiteX2" fmla="*/ 1368951 w 1699430"/>
                <a:gd name="connsiteY2" fmla="*/ 209693 h 3529907"/>
                <a:gd name="connsiteX3" fmla="*/ 1487783 w 1699430"/>
                <a:gd name="connsiteY3" fmla="*/ 893621 h 3529907"/>
                <a:gd name="connsiteX4" fmla="*/ 1699430 w 1699430"/>
                <a:gd name="connsiteY4" fmla="*/ 3438298 h 3529907"/>
                <a:gd name="connsiteX5" fmla="*/ 1393173 w 1699430"/>
                <a:gd name="connsiteY5" fmla="*/ 3510430 h 3529907"/>
                <a:gd name="connsiteX6" fmla="*/ 487537 w 1699430"/>
                <a:gd name="connsiteY6" fmla="*/ 3358727 h 3529907"/>
                <a:gd name="connsiteX7" fmla="*/ 0 w 1699430"/>
                <a:gd name="connsiteY7" fmla="*/ 3166417 h 3529907"/>
                <a:gd name="connsiteX8" fmla="*/ 0 w 1699430"/>
                <a:gd name="connsiteY8" fmla="*/ 165778 h 3529907"/>
                <a:gd name="connsiteX0" fmla="*/ 0 w 1699430"/>
                <a:gd name="connsiteY0" fmla="*/ 165778 h 3529907"/>
                <a:gd name="connsiteX1" fmla="*/ 155367 w 1699430"/>
                <a:gd name="connsiteY1" fmla="*/ 135 h 3529907"/>
                <a:gd name="connsiteX2" fmla="*/ 1368951 w 1699430"/>
                <a:gd name="connsiteY2" fmla="*/ 209693 h 3529907"/>
                <a:gd name="connsiteX3" fmla="*/ 1487783 w 1699430"/>
                <a:gd name="connsiteY3" fmla="*/ 893621 h 3529907"/>
                <a:gd name="connsiteX4" fmla="*/ 1699430 w 1699430"/>
                <a:gd name="connsiteY4" fmla="*/ 3438298 h 3529907"/>
                <a:gd name="connsiteX5" fmla="*/ 1393173 w 1699430"/>
                <a:gd name="connsiteY5" fmla="*/ 3510430 h 3529907"/>
                <a:gd name="connsiteX6" fmla="*/ 487537 w 1699430"/>
                <a:gd name="connsiteY6" fmla="*/ 3358727 h 3529907"/>
                <a:gd name="connsiteX7" fmla="*/ 136136 w 1699430"/>
                <a:gd name="connsiteY7" fmla="*/ 3207438 h 3529907"/>
                <a:gd name="connsiteX8" fmla="*/ 0 w 1699430"/>
                <a:gd name="connsiteY8" fmla="*/ 165778 h 3529907"/>
                <a:gd name="connsiteX0" fmla="*/ 0 w 1699430"/>
                <a:gd name="connsiteY0" fmla="*/ 165778 h 3529907"/>
                <a:gd name="connsiteX1" fmla="*/ 155367 w 1699430"/>
                <a:gd name="connsiteY1" fmla="*/ 135 h 3529907"/>
                <a:gd name="connsiteX2" fmla="*/ 1368951 w 1699430"/>
                <a:gd name="connsiteY2" fmla="*/ 209693 h 3529907"/>
                <a:gd name="connsiteX3" fmla="*/ 1487783 w 1699430"/>
                <a:gd name="connsiteY3" fmla="*/ 893621 h 3529907"/>
                <a:gd name="connsiteX4" fmla="*/ 1699430 w 1699430"/>
                <a:gd name="connsiteY4" fmla="*/ 3438298 h 3529907"/>
                <a:gd name="connsiteX5" fmla="*/ 1393173 w 1699430"/>
                <a:gd name="connsiteY5" fmla="*/ 3510430 h 3529907"/>
                <a:gd name="connsiteX6" fmla="*/ 490815 w 1699430"/>
                <a:gd name="connsiteY6" fmla="*/ 3380460 h 3529907"/>
                <a:gd name="connsiteX7" fmla="*/ 136136 w 1699430"/>
                <a:gd name="connsiteY7" fmla="*/ 3207438 h 3529907"/>
                <a:gd name="connsiteX8" fmla="*/ 0 w 1699430"/>
                <a:gd name="connsiteY8" fmla="*/ 165778 h 3529907"/>
                <a:gd name="connsiteX0" fmla="*/ 0 w 1699430"/>
                <a:gd name="connsiteY0" fmla="*/ 165778 h 3529907"/>
                <a:gd name="connsiteX1" fmla="*/ 155367 w 1699430"/>
                <a:gd name="connsiteY1" fmla="*/ 135 h 3529907"/>
                <a:gd name="connsiteX2" fmla="*/ 1370173 w 1699430"/>
                <a:gd name="connsiteY2" fmla="*/ 274483 h 3529907"/>
                <a:gd name="connsiteX3" fmla="*/ 1487783 w 1699430"/>
                <a:gd name="connsiteY3" fmla="*/ 893621 h 3529907"/>
                <a:gd name="connsiteX4" fmla="*/ 1699430 w 1699430"/>
                <a:gd name="connsiteY4" fmla="*/ 3438298 h 3529907"/>
                <a:gd name="connsiteX5" fmla="*/ 1393173 w 1699430"/>
                <a:gd name="connsiteY5" fmla="*/ 3510430 h 3529907"/>
                <a:gd name="connsiteX6" fmla="*/ 490815 w 1699430"/>
                <a:gd name="connsiteY6" fmla="*/ 3380460 h 3529907"/>
                <a:gd name="connsiteX7" fmla="*/ 136136 w 1699430"/>
                <a:gd name="connsiteY7" fmla="*/ 3207438 h 3529907"/>
                <a:gd name="connsiteX8" fmla="*/ 0 w 1699430"/>
                <a:gd name="connsiteY8" fmla="*/ 165778 h 3529907"/>
                <a:gd name="connsiteX0" fmla="*/ 0 w 1699430"/>
                <a:gd name="connsiteY0" fmla="*/ 165778 h 3529907"/>
                <a:gd name="connsiteX1" fmla="*/ 155367 w 1699430"/>
                <a:gd name="connsiteY1" fmla="*/ 135 h 3529907"/>
                <a:gd name="connsiteX2" fmla="*/ 1370173 w 1699430"/>
                <a:gd name="connsiteY2" fmla="*/ 274483 h 3529907"/>
                <a:gd name="connsiteX3" fmla="*/ 1487783 w 1699430"/>
                <a:gd name="connsiteY3" fmla="*/ 893621 h 3529907"/>
                <a:gd name="connsiteX4" fmla="*/ 1699430 w 1699430"/>
                <a:gd name="connsiteY4" fmla="*/ 3438298 h 3529907"/>
                <a:gd name="connsiteX5" fmla="*/ 1393173 w 1699430"/>
                <a:gd name="connsiteY5" fmla="*/ 3510430 h 3529907"/>
                <a:gd name="connsiteX6" fmla="*/ 490815 w 1699430"/>
                <a:gd name="connsiteY6" fmla="*/ 3380460 h 3529907"/>
                <a:gd name="connsiteX7" fmla="*/ 136136 w 1699430"/>
                <a:gd name="connsiteY7" fmla="*/ 3207438 h 3529907"/>
                <a:gd name="connsiteX8" fmla="*/ 0 w 1699430"/>
                <a:gd name="connsiteY8" fmla="*/ 165778 h 3529907"/>
                <a:gd name="connsiteX0" fmla="*/ 0 w 1699430"/>
                <a:gd name="connsiteY0" fmla="*/ 120174 h 3484303"/>
                <a:gd name="connsiteX1" fmla="*/ 191855 w 1699430"/>
                <a:gd name="connsiteY1" fmla="*/ 3742 h 3484303"/>
                <a:gd name="connsiteX2" fmla="*/ 1370173 w 1699430"/>
                <a:gd name="connsiteY2" fmla="*/ 228879 h 3484303"/>
                <a:gd name="connsiteX3" fmla="*/ 1487783 w 1699430"/>
                <a:gd name="connsiteY3" fmla="*/ 848017 h 3484303"/>
                <a:gd name="connsiteX4" fmla="*/ 1699430 w 1699430"/>
                <a:gd name="connsiteY4" fmla="*/ 3392694 h 3484303"/>
                <a:gd name="connsiteX5" fmla="*/ 1393173 w 1699430"/>
                <a:gd name="connsiteY5" fmla="*/ 3464826 h 3484303"/>
                <a:gd name="connsiteX6" fmla="*/ 490815 w 1699430"/>
                <a:gd name="connsiteY6" fmla="*/ 3334856 h 3484303"/>
                <a:gd name="connsiteX7" fmla="*/ 136136 w 1699430"/>
                <a:gd name="connsiteY7" fmla="*/ 3161834 h 3484303"/>
                <a:gd name="connsiteX8" fmla="*/ 0 w 1699430"/>
                <a:gd name="connsiteY8" fmla="*/ 120174 h 3484303"/>
                <a:gd name="connsiteX0" fmla="*/ 0 w 1699430"/>
                <a:gd name="connsiteY0" fmla="*/ 120174 h 3484303"/>
                <a:gd name="connsiteX1" fmla="*/ 191855 w 1699430"/>
                <a:gd name="connsiteY1" fmla="*/ 3742 h 3484303"/>
                <a:gd name="connsiteX2" fmla="*/ 1370173 w 1699430"/>
                <a:gd name="connsiteY2" fmla="*/ 228879 h 3484303"/>
                <a:gd name="connsiteX3" fmla="*/ 1487783 w 1699430"/>
                <a:gd name="connsiteY3" fmla="*/ 848017 h 3484303"/>
                <a:gd name="connsiteX4" fmla="*/ 1699430 w 1699430"/>
                <a:gd name="connsiteY4" fmla="*/ 3392694 h 3484303"/>
                <a:gd name="connsiteX5" fmla="*/ 1393173 w 1699430"/>
                <a:gd name="connsiteY5" fmla="*/ 3464826 h 3484303"/>
                <a:gd name="connsiteX6" fmla="*/ 490815 w 1699430"/>
                <a:gd name="connsiteY6" fmla="*/ 3334856 h 3484303"/>
                <a:gd name="connsiteX7" fmla="*/ 136136 w 1699430"/>
                <a:gd name="connsiteY7" fmla="*/ 3161834 h 3484303"/>
                <a:gd name="connsiteX8" fmla="*/ 0 w 1699430"/>
                <a:gd name="connsiteY8" fmla="*/ 120174 h 3484303"/>
                <a:gd name="connsiteX0" fmla="*/ 0 w 1699430"/>
                <a:gd name="connsiteY0" fmla="*/ 120174 h 3484303"/>
                <a:gd name="connsiteX1" fmla="*/ 191855 w 1699430"/>
                <a:gd name="connsiteY1" fmla="*/ 3742 h 3484303"/>
                <a:gd name="connsiteX2" fmla="*/ 1346384 w 1699430"/>
                <a:gd name="connsiteY2" fmla="*/ 275213 h 3484303"/>
                <a:gd name="connsiteX3" fmla="*/ 1487783 w 1699430"/>
                <a:gd name="connsiteY3" fmla="*/ 848017 h 3484303"/>
                <a:gd name="connsiteX4" fmla="*/ 1699430 w 1699430"/>
                <a:gd name="connsiteY4" fmla="*/ 3392694 h 3484303"/>
                <a:gd name="connsiteX5" fmla="*/ 1393173 w 1699430"/>
                <a:gd name="connsiteY5" fmla="*/ 3464826 h 3484303"/>
                <a:gd name="connsiteX6" fmla="*/ 490815 w 1699430"/>
                <a:gd name="connsiteY6" fmla="*/ 3334856 h 3484303"/>
                <a:gd name="connsiteX7" fmla="*/ 136136 w 1699430"/>
                <a:gd name="connsiteY7" fmla="*/ 3161834 h 3484303"/>
                <a:gd name="connsiteX8" fmla="*/ 0 w 1699430"/>
                <a:gd name="connsiteY8" fmla="*/ 120174 h 3484303"/>
                <a:gd name="connsiteX0" fmla="*/ 0 w 1699430"/>
                <a:gd name="connsiteY0" fmla="*/ 120174 h 3484303"/>
                <a:gd name="connsiteX1" fmla="*/ 191855 w 1699430"/>
                <a:gd name="connsiteY1" fmla="*/ 3742 h 3484303"/>
                <a:gd name="connsiteX2" fmla="*/ 1346384 w 1699430"/>
                <a:gd name="connsiteY2" fmla="*/ 275213 h 3484303"/>
                <a:gd name="connsiteX3" fmla="*/ 1500083 w 1699430"/>
                <a:gd name="connsiteY3" fmla="*/ 861550 h 3484303"/>
                <a:gd name="connsiteX4" fmla="*/ 1699430 w 1699430"/>
                <a:gd name="connsiteY4" fmla="*/ 3392694 h 3484303"/>
                <a:gd name="connsiteX5" fmla="*/ 1393173 w 1699430"/>
                <a:gd name="connsiteY5" fmla="*/ 3464826 h 3484303"/>
                <a:gd name="connsiteX6" fmla="*/ 490815 w 1699430"/>
                <a:gd name="connsiteY6" fmla="*/ 3334856 h 3484303"/>
                <a:gd name="connsiteX7" fmla="*/ 136136 w 1699430"/>
                <a:gd name="connsiteY7" fmla="*/ 3161834 h 3484303"/>
                <a:gd name="connsiteX8" fmla="*/ 0 w 1699430"/>
                <a:gd name="connsiteY8" fmla="*/ 120174 h 3484303"/>
                <a:gd name="connsiteX0" fmla="*/ 0 w 1669085"/>
                <a:gd name="connsiteY0" fmla="*/ 117963 h 3484959"/>
                <a:gd name="connsiteX1" fmla="*/ 161510 w 1669085"/>
                <a:gd name="connsiteY1" fmla="*/ 4398 h 3484959"/>
                <a:gd name="connsiteX2" fmla="*/ 1316039 w 1669085"/>
                <a:gd name="connsiteY2" fmla="*/ 275869 h 3484959"/>
                <a:gd name="connsiteX3" fmla="*/ 1469738 w 1669085"/>
                <a:gd name="connsiteY3" fmla="*/ 862206 h 3484959"/>
                <a:gd name="connsiteX4" fmla="*/ 1669085 w 1669085"/>
                <a:gd name="connsiteY4" fmla="*/ 3393350 h 3484959"/>
                <a:gd name="connsiteX5" fmla="*/ 1362828 w 1669085"/>
                <a:gd name="connsiteY5" fmla="*/ 3465482 h 3484959"/>
                <a:gd name="connsiteX6" fmla="*/ 460470 w 1669085"/>
                <a:gd name="connsiteY6" fmla="*/ 3335512 h 3484959"/>
                <a:gd name="connsiteX7" fmla="*/ 105791 w 1669085"/>
                <a:gd name="connsiteY7" fmla="*/ 3162490 h 3484959"/>
                <a:gd name="connsiteX8" fmla="*/ 0 w 1669085"/>
                <a:gd name="connsiteY8" fmla="*/ 117963 h 3484959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2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460470 w 1669085"/>
                <a:gd name="connsiteY6" fmla="*/ 3346148 h 3495595"/>
                <a:gd name="connsiteX7" fmla="*/ 105791 w 1669085"/>
                <a:gd name="connsiteY7" fmla="*/ 3173126 h 3495595"/>
                <a:gd name="connsiteX8" fmla="*/ 0 w 1669085"/>
                <a:gd name="connsiteY8" fmla="*/ 128599 h 3495595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2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460470 w 1669085"/>
                <a:gd name="connsiteY6" fmla="*/ 3346148 h 3495595"/>
                <a:gd name="connsiteX7" fmla="*/ 105791 w 1669085"/>
                <a:gd name="connsiteY7" fmla="*/ 3173126 h 3495595"/>
                <a:gd name="connsiteX8" fmla="*/ 0 w 1669085"/>
                <a:gd name="connsiteY8" fmla="*/ 128599 h 3495595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3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460470 w 1669085"/>
                <a:gd name="connsiteY6" fmla="*/ 3346148 h 3495595"/>
                <a:gd name="connsiteX7" fmla="*/ 105791 w 1669085"/>
                <a:gd name="connsiteY7" fmla="*/ 3173126 h 3495595"/>
                <a:gd name="connsiteX8" fmla="*/ 0 w 1669085"/>
                <a:gd name="connsiteY8" fmla="*/ 128599 h 3495595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3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462526 w 1669085"/>
                <a:gd name="connsiteY6" fmla="*/ 3303092 h 3495595"/>
                <a:gd name="connsiteX7" fmla="*/ 105791 w 1669085"/>
                <a:gd name="connsiteY7" fmla="*/ 3173126 h 3495595"/>
                <a:gd name="connsiteX8" fmla="*/ 0 w 1669085"/>
                <a:gd name="connsiteY8" fmla="*/ 128599 h 3495595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3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462526 w 1669085"/>
                <a:gd name="connsiteY6" fmla="*/ 3303092 h 3495595"/>
                <a:gd name="connsiteX7" fmla="*/ 125069 w 1669085"/>
                <a:gd name="connsiteY7" fmla="*/ 3130892 h 3495595"/>
                <a:gd name="connsiteX8" fmla="*/ 0 w 1669085"/>
                <a:gd name="connsiteY8" fmla="*/ 128599 h 3495595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3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453504 w 1669085"/>
                <a:gd name="connsiteY6" fmla="*/ 3311291 h 3495595"/>
                <a:gd name="connsiteX7" fmla="*/ 125069 w 1669085"/>
                <a:gd name="connsiteY7" fmla="*/ 3130892 h 3495595"/>
                <a:gd name="connsiteX8" fmla="*/ 0 w 1669085"/>
                <a:gd name="connsiteY8" fmla="*/ 128599 h 3495595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3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453504 w 1669085"/>
                <a:gd name="connsiteY6" fmla="*/ 3311291 h 3495595"/>
                <a:gd name="connsiteX7" fmla="*/ 125069 w 1669085"/>
                <a:gd name="connsiteY7" fmla="*/ 3130892 h 3495595"/>
                <a:gd name="connsiteX8" fmla="*/ 0 w 1669085"/>
                <a:gd name="connsiteY8" fmla="*/ 128599 h 3495595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3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555605 w 1669085"/>
                <a:gd name="connsiteY6" fmla="*/ 3342058 h 3495595"/>
                <a:gd name="connsiteX7" fmla="*/ 125069 w 1669085"/>
                <a:gd name="connsiteY7" fmla="*/ 3130892 h 3495595"/>
                <a:gd name="connsiteX8" fmla="*/ 0 w 1669085"/>
                <a:gd name="connsiteY8" fmla="*/ 128599 h 3495595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3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555605 w 1669085"/>
                <a:gd name="connsiteY6" fmla="*/ 3342058 h 3495595"/>
                <a:gd name="connsiteX7" fmla="*/ 125069 w 1669085"/>
                <a:gd name="connsiteY7" fmla="*/ 3130892 h 3495595"/>
                <a:gd name="connsiteX8" fmla="*/ 0 w 1669085"/>
                <a:gd name="connsiteY8" fmla="*/ 128599 h 3495595"/>
                <a:gd name="connsiteX0" fmla="*/ 0 w 1669085"/>
                <a:gd name="connsiteY0" fmla="*/ 128599 h 3495595"/>
                <a:gd name="connsiteX1" fmla="*/ 157821 w 1669085"/>
                <a:gd name="connsiteY1" fmla="*/ 1912 h 3495595"/>
                <a:gd name="connsiteX2" fmla="*/ 1316039 w 1669085"/>
                <a:gd name="connsiteY2" fmla="*/ 286505 h 3495595"/>
                <a:gd name="connsiteX3" fmla="*/ 1469738 w 1669085"/>
                <a:gd name="connsiteY3" fmla="*/ 872843 h 3495595"/>
                <a:gd name="connsiteX4" fmla="*/ 1669085 w 1669085"/>
                <a:gd name="connsiteY4" fmla="*/ 3403986 h 3495595"/>
                <a:gd name="connsiteX5" fmla="*/ 1362828 w 1669085"/>
                <a:gd name="connsiteY5" fmla="*/ 3476118 h 3495595"/>
                <a:gd name="connsiteX6" fmla="*/ 585950 w 1669085"/>
                <a:gd name="connsiteY6" fmla="*/ 3339191 h 3495595"/>
                <a:gd name="connsiteX7" fmla="*/ 125069 w 1669085"/>
                <a:gd name="connsiteY7" fmla="*/ 3130892 h 3495595"/>
                <a:gd name="connsiteX8" fmla="*/ 0 w 1669085"/>
                <a:gd name="connsiteY8" fmla="*/ 128599 h 3495595"/>
                <a:gd name="connsiteX0" fmla="*/ 0 w 1669085"/>
                <a:gd name="connsiteY0" fmla="*/ 143600 h 3510596"/>
                <a:gd name="connsiteX1" fmla="*/ 175866 w 1669085"/>
                <a:gd name="connsiteY1" fmla="*/ 513 h 3510596"/>
                <a:gd name="connsiteX2" fmla="*/ 1316039 w 1669085"/>
                <a:gd name="connsiteY2" fmla="*/ 301506 h 3510596"/>
                <a:gd name="connsiteX3" fmla="*/ 1469738 w 1669085"/>
                <a:gd name="connsiteY3" fmla="*/ 887844 h 3510596"/>
                <a:gd name="connsiteX4" fmla="*/ 1669085 w 1669085"/>
                <a:gd name="connsiteY4" fmla="*/ 3418987 h 3510596"/>
                <a:gd name="connsiteX5" fmla="*/ 1362828 w 1669085"/>
                <a:gd name="connsiteY5" fmla="*/ 3491119 h 3510596"/>
                <a:gd name="connsiteX6" fmla="*/ 585950 w 1669085"/>
                <a:gd name="connsiteY6" fmla="*/ 3354192 h 3510596"/>
                <a:gd name="connsiteX7" fmla="*/ 125069 w 1669085"/>
                <a:gd name="connsiteY7" fmla="*/ 3145893 h 3510596"/>
                <a:gd name="connsiteX8" fmla="*/ 0 w 1669085"/>
                <a:gd name="connsiteY8" fmla="*/ 143600 h 3510596"/>
                <a:gd name="connsiteX0" fmla="*/ 0 w 1626440"/>
                <a:gd name="connsiteY0" fmla="*/ 153995 h 3510325"/>
                <a:gd name="connsiteX1" fmla="*/ 133221 w 1626440"/>
                <a:gd name="connsiteY1" fmla="*/ 242 h 3510325"/>
                <a:gd name="connsiteX2" fmla="*/ 1273394 w 1626440"/>
                <a:gd name="connsiteY2" fmla="*/ 301235 h 3510325"/>
                <a:gd name="connsiteX3" fmla="*/ 1427093 w 1626440"/>
                <a:gd name="connsiteY3" fmla="*/ 887573 h 3510325"/>
                <a:gd name="connsiteX4" fmla="*/ 1626440 w 1626440"/>
                <a:gd name="connsiteY4" fmla="*/ 3418716 h 3510325"/>
                <a:gd name="connsiteX5" fmla="*/ 1320183 w 1626440"/>
                <a:gd name="connsiteY5" fmla="*/ 3490848 h 3510325"/>
                <a:gd name="connsiteX6" fmla="*/ 543305 w 1626440"/>
                <a:gd name="connsiteY6" fmla="*/ 3353921 h 3510325"/>
                <a:gd name="connsiteX7" fmla="*/ 82424 w 1626440"/>
                <a:gd name="connsiteY7" fmla="*/ 3145622 h 3510325"/>
                <a:gd name="connsiteX8" fmla="*/ 0 w 1626440"/>
                <a:gd name="connsiteY8" fmla="*/ 153995 h 3510325"/>
                <a:gd name="connsiteX0" fmla="*/ 0 w 1660885"/>
                <a:gd name="connsiteY0" fmla="*/ 152375 h 3510349"/>
                <a:gd name="connsiteX1" fmla="*/ 167666 w 1660885"/>
                <a:gd name="connsiteY1" fmla="*/ 266 h 3510349"/>
                <a:gd name="connsiteX2" fmla="*/ 1307839 w 1660885"/>
                <a:gd name="connsiteY2" fmla="*/ 301259 h 3510349"/>
                <a:gd name="connsiteX3" fmla="*/ 1461538 w 1660885"/>
                <a:gd name="connsiteY3" fmla="*/ 887597 h 3510349"/>
                <a:gd name="connsiteX4" fmla="*/ 1660885 w 1660885"/>
                <a:gd name="connsiteY4" fmla="*/ 3418740 h 3510349"/>
                <a:gd name="connsiteX5" fmla="*/ 1354628 w 1660885"/>
                <a:gd name="connsiteY5" fmla="*/ 3490872 h 3510349"/>
                <a:gd name="connsiteX6" fmla="*/ 577750 w 1660885"/>
                <a:gd name="connsiteY6" fmla="*/ 3353945 h 3510349"/>
                <a:gd name="connsiteX7" fmla="*/ 116869 w 1660885"/>
                <a:gd name="connsiteY7" fmla="*/ 3145646 h 3510349"/>
                <a:gd name="connsiteX8" fmla="*/ 0 w 1660885"/>
                <a:gd name="connsiteY8" fmla="*/ 152375 h 3510349"/>
                <a:gd name="connsiteX0" fmla="*/ 0 w 1660885"/>
                <a:gd name="connsiteY0" fmla="*/ 158453 h 3516427"/>
                <a:gd name="connsiteX1" fmla="*/ 129121 w 1660885"/>
                <a:gd name="connsiteY1" fmla="*/ 188 h 3516427"/>
                <a:gd name="connsiteX2" fmla="*/ 1307839 w 1660885"/>
                <a:gd name="connsiteY2" fmla="*/ 307337 h 3516427"/>
                <a:gd name="connsiteX3" fmla="*/ 1461538 w 1660885"/>
                <a:gd name="connsiteY3" fmla="*/ 893675 h 3516427"/>
                <a:gd name="connsiteX4" fmla="*/ 1660885 w 1660885"/>
                <a:gd name="connsiteY4" fmla="*/ 3424818 h 3516427"/>
                <a:gd name="connsiteX5" fmla="*/ 1354628 w 1660885"/>
                <a:gd name="connsiteY5" fmla="*/ 3496950 h 3516427"/>
                <a:gd name="connsiteX6" fmla="*/ 577750 w 1660885"/>
                <a:gd name="connsiteY6" fmla="*/ 3360023 h 3516427"/>
                <a:gd name="connsiteX7" fmla="*/ 116869 w 1660885"/>
                <a:gd name="connsiteY7" fmla="*/ 3151724 h 3516427"/>
                <a:gd name="connsiteX8" fmla="*/ 0 w 1660885"/>
                <a:gd name="connsiteY8" fmla="*/ 158453 h 3516427"/>
                <a:gd name="connsiteX0" fmla="*/ 0 w 1660885"/>
                <a:gd name="connsiteY0" fmla="*/ 158453 h 3516427"/>
                <a:gd name="connsiteX1" fmla="*/ 129121 w 1660885"/>
                <a:gd name="connsiteY1" fmla="*/ 188 h 3516427"/>
                <a:gd name="connsiteX2" fmla="*/ 1341050 w 1660885"/>
                <a:gd name="connsiteY2" fmla="*/ 334815 h 3516427"/>
                <a:gd name="connsiteX3" fmla="*/ 1461538 w 1660885"/>
                <a:gd name="connsiteY3" fmla="*/ 893675 h 3516427"/>
                <a:gd name="connsiteX4" fmla="*/ 1660885 w 1660885"/>
                <a:gd name="connsiteY4" fmla="*/ 3424818 h 3516427"/>
                <a:gd name="connsiteX5" fmla="*/ 1354628 w 1660885"/>
                <a:gd name="connsiteY5" fmla="*/ 3496950 h 3516427"/>
                <a:gd name="connsiteX6" fmla="*/ 577750 w 1660885"/>
                <a:gd name="connsiteY6" fmla="*/ 3360023 h 3516427"/>
                <a:gd name="connsiteX7" fmla="*/ 116869 w 1660885"/>
                <a:gd name="connsiteY7" fmla="*/ 3151724 h 3516427"/>
                <a:gd name="connsiteX8" fmla="*/ 0 w 1660885"/>
                <a:gd name="connsiteY8" fmla="*/ 158453 h 3516427"/>
                <a:gd name="connsiteX0" fmla="*/ 0 w 1660885"/>
                <a:gd name="connsiteY0" fmla="*/ 158453 h 3516427"/>
                <a:gd name="connsiteX1" fmla="*/ 129121 w 1660885"/>
                <a:gd name="connsiteY1" fmla="*/ 188 h 3516427"/>
                <a:gd name="connsiteX2" fmla="*/ 1341050 w 1660885"/>
                <a:gd name="connsiteY2" fmla="*/ 334815 h 3516427"/>
                <a:gd name="connsiteX3" fmla="*/ 1461538 w 1660885"/>
                <a:gd name="connsiteY3" fmla="*/ 893675 h 3516427"/>
                <a:gd name="connsiteX4" fmla="*/ 1660885 w 1660885"/>
                <a:gd name="connsiteY4" fmla="*/ 3424818 h 3516427"/>
                <a:gd name="connsiteX5" fmla="*/ 1354628 w 1660885"/>
                <a:gd name="connsiteY5" fmla="*/ 3496950 h 3516427"/>
                <a:gd name="connsiteX6" fmla="*/ 577750 w 1660885"/>
                <a:gd name="connsiteY6" fmla="*/ 3360023 h 3516427"/>
                <a:gd name="connsiteX7" fmla="*/ 116869 w 1660885"/>
                <a:gd name="connsiteY7" fmla="*/ 3151724 h 3516427"/>
                <a:gd name="connsiteX8" fmla="*/ 0 w 1660885"/>
                <a:gd name="connsiteY8" fmla="*/ 158453 h 3516427"/>
                <a:gd name="connsiteX0" fmla="*/ 0 w 1660885"/>
                <a:gd name="connsiteY0" fmla="*/ 158453 h 3516427"/>
                <a:gd name="connsiteX1" fmla="*/ 129121 w 1660885"/>
                <a:gd name="connsiteY1" fmla="*/ 188 h 3516427"/>
                <a:gd name="connsiteX2" fmla="*/ 1341050 w 1660885"/>
                <a:gd name="connsiteY2" fmla="*/ 334815 h 3516427"/>
                <a:gd name="connsiteX3" fmla="*/ 1461538 w 1660885"/>
                <a:gd name="connsiteY3" fmla="*/ 893675 h 3516427"/>
                <a:gd name="connsiteX4" fmla="*/ 1660885 w 1660885"/>
                <a:gd name="connsiteY4" fmla="*/ 3424818 h 3516427"/>
                <a:gd name="connsiteX5" fmla="*/ 1354628 w 1660885"/>
                <a:gd name="connsiteY5" fmla="*/ 3496950 h 3516427"/>
                <a:gd name="connsiteX6" fmla="*/ 577750 w 1660885"/>
                <a:gd name="connsiteY6" fmla="*/ 3360023 h 3516427"/>
                <a:gd name="connsiteX7" fmla="*/ 116869 w 1660885"/>
                <a:gd name="connsiteY7" fmla="*/ 3151724 h 3516427"/>
                <a:gd name="connsiteX8" fmla="*/ 0 w 1660885"/>
                <a:gd name="connsiteY8" fmla="*/ 158453 h 3516427"/>
                <a:gd name="connsiteX0" fmla="*/ 0 w 1660885"/>
                <a:gd name="connsiteY0" fmla="*/ 158453 h 3516427"/>
                <a:gd name="connsiteX1" fmla="*/ 129121 w 1660885"/>
                <a:gd name="connsiteY1" fmla="*/ 188 h 3516427"/>
                <a:gd name="connsiteX2" fmla="*/ 1382873 w 1660885"/>
                <a:gd name="connsiteY2" fmla="*/ 362704 h 3516427"/>
                <a:gd name="connsiteX3" fmla="*/ 1461538 w 1660885"/>
                <a:gd name="connsiteY3" fmla="*/ 893675 h 3516427"/>
                <a:gd name="connsiteX4" fmla="*/ 1660885 w 1660885"/>
                <a:gd name="connsiteY4" fmla="*/ 3424818 h 3516427"/>
                <a:gd name="connsiteX5" fmla="*/ 1354628 w 1660885"/>
                <a:gd name="connsiteY5" fmla="*/ 3496950 h 3516427"/>
                <a:gd name="connsiteX6" fmla="*/ 577750 w 1660885"/>
                <a:gd name="connsiteY6" fmla="*/ 3360023 h 3516427"/>
                <a:gd name="connsiteX7" fmla="*/ 116869 w 1660885"/>
                <a:gd name="connsiteY7" fmla="*/ 3151724 h 3516427"/>
                <a:gd name="connsiteX8" fmla="*/ 0 w 1660885"/>
                <a:gd name="connsiteY8" fmla="*/ 158453 h 3516427"/>
                <a:gd name="connsiteX0" fmla="*/ 0 w 1660885"/>
                <a:gd name="connsiteY0" fmla="*/ 142824 h 3500798"/>
                <a:gd name="connsiteX1" fmla="*/ 102465 w 1660885"/>
                <a:gd name="connsiteY1" fmla="*/ 548 h 3500798"/>
                <a:gd name="connsiteX2" fmla="*/ 1382873 w 1660885"/>
                <a:gd name="connsiteY2" fmla="*/ 347075 h 3500798"/>
                <a:gd name="connsiteX3" fmla="*/ 1461538 w 1660885"/>
                <a:gd name="connsiteY3" fmla="*/ 878046 h 3500798"/>
                <a:gd name="connsiteX4" fmla="*/ 1660885 w 1660885"/>
                <a:gd name="connsiteY4" fmla="*/ 3409189 h 3500798"/>
                <a:gd name="connsiteX5" fmla="*/ 1354628 w 1660885"/>
                <a:gd name="connsiteY5" fmla="*/ 3481321 h 3500798"/>
                <a:gd name="connsiteX6" fmla="*/ 577750 w 1660885"/>
                <a:gd name="connsiteY6" fmla="*/ 3344394 h 3500798"/>
                <a:gd name="connsiteX7" fmla="*/ 116869 w 1660885"/>
                <a:gd name="connsiteY7" fmla="*/ 3136095 h 3500798"/>
                <a:gd name="connsiteX8" fmla="*/ 0 w 1660885"/>
                <a:gd name="connsiteY8" fmla="*/ 142824 h 3500798"/>
                <a:gd name="connsiteX0" fmla="*/ 0 w 1660885"/>
                <a:gd name="connsiteY0" fmla="*/ 142824 h 3500798"/>
                <a:gd name="connsiteX1" fmla="*/ 102465 w 1660885"/>
                <a:gd name="connsiteY1" fmla="*/ 548 h 3500798"/>
                <a:gd name="connsiteX2" fmla="*/ 1348017 w 1660885"/>
                <a:gd name="connsiteY2" fmla="*/ 354042 h 3500798"/>
                <a:gd name="connsiteX3" fmla="*/ 1461538 w 1660885"/>
                <a:gd name="connsiteY3" fmla="*/ 878046 h 3500798"/>
                <a:gd name="connsiteX4" fmla="*/ 1660885 w 1660885"/>
                <a:gd name="connsiteY4" fmla="*/ 3409189 h 3500798"/>
                <a:gd name="connsiteX5" fmla="*/ 1354628 w 1660885"/>
                <a:gd name="connsiteY5" fmla="*/ 3481321 h 3500798"/>
                <a:gd name="connsiteX6" fmla="*/ 577750 w 1660885"/>
                <a:gd name="connsiteY6" fmla="*/ 3344394 h 3500798"/>
                <a:gd name="connsiteX7" fmla="*/ 116869 w 1660885"/>
                <a:gd name="connsiteY7" fmla="*/ 3136095 h 3500798"/>
                <a:gd name="connsiteX8" fmla="*/ 0 w 1660885"/>
                <a:gd name="connsiteY8" fmla="*/ 142824 h 3500798"/>
                <a:gd name="connsiteX0" fmla="*/ 0 w 1660885"/>
                <a:gd name="connsiteY0" fmla="*/ 142824 h 3500798"/>
                <a:gd name="connsiteX1" fmla="*/ 102465 w 1660885"/>
                <a:gd name="connsiteY1" fmla="*/ 548 h 3500798"/>
                <a:gd name="connsiteX2" fmla="*/ 1348017 w 1660885"/>
                <a:gd name="connsiteY2" fmla="*/ 354042 h 3500798"/>
                <a:gd name="connsiteX3" fmla="*/ 1461538 w 1660885"/>
                <a:gd name="connsiteY3" fmla="*/ 878046 h 3500798"/>
                <a:gd name="connsiteX4" fmla="*/ 1660885 w 1660885"/>
                <a:gd name="connsiteY4" fmla="*/ 3409189 h 3500798"/>
                <a:gd name="connsiteX5" fmla="*/ 1354628 w 1660885"/>
                <a:gd name="connsiteY5" fmla="*/ 3481321 h 3500798"/>
                <a:gd name="connsiteX6" fmla="*/ 577750 w 1660885"/>
                <a:gd name="connsiteY6" fmla="*/ 3344394 h 3500798"/>
                <a:gd name="connsiteX7" fmla="*/ 116869 w 1660885"/>
                <a:gd name="connsiteY7" fmla="*/ 3136095 h 3500798"/>
                <a:gd name="connsiteX8" fmla="*/ 0 w 1660885"/>
                <a:gd name="connsiteY8" fmla="*/ 142824 h 3500798"/>
                <a:gd name="connsiteX0" fmla="*/ 0 w 1660885"/>
                <a:gd name="connsiteY0" fmla="*/ 142824 h 3500798"/>
                <a:gd name="connsiteX1" fmla="*/ 102465 w 1660885"/>
                <a:gd name="connsiteY1" fmla="*/ 548 h 3500798"/>
                <a:gd name="connsiteX2" fmla="*/ 1348428 w 1660885"/>
                <a:gd name="connsiteY2" fmla="*/ 345431 h 3500798"/>
                <a:gd name="connsiteX3" fmla="*/ 1461538 w 1660885"/>
                <a:gd name="connsiteY3" fmla="*/ 878046 h 3500798"/>
                <a:gd name="connsiteX4" fmla="*/ 1660885 w 1660885"/>
                <a:gd name="connsiteY4" fmla="*/ 3409189 h 3500798"/>
                <a:gd name="connsiteX5" fmla="*/ 1354628 w 1660885"/>
                <a:gd name="connsiteY5" fmla="*/ 3481321 h 3500798"/>
                <a:gd name="connsiteX6" fmla="*/ 577750 w 1660885"/>
                <a:gd name="connsiteY6" fmla="*/ 3344394 h 3500798"/>
                <a:gd name="connsiteX7" fmla="*/ 116869 w 1660885"/>
                <a:gd name="connsiteY7" fmla="*/ 3136095 h 3500798"/>
                <a:gd name="connsiteX8" fmla="*/ 0 w 1660885"/>
                <a:gd name="connsiteY8" fmla="*/ 142824 h 350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0885" h="3500798">
                  <a:moveTo>
                    <a:pt x="0" y="142824"/>
                  </a:moveTo>
                  <a:cubicBezTo>
                    <a:pt x="0" y="-5268"/>
                    <a:pt x="1940" y="-1496"/>
                    <a:pt x="102465" y="548"/>
                  </a:cubicBezTo>
                  <a:cubicBezTo>
                    <a:pt x="439059" y="77227"/>
                    <a:pt x="1021268" y="251942"/>
                    <a:pt x="1348428" y="345431"/>
                  </a:cubicBezTo>
                  <a:cubicBezTo>
                    <a:pt x="1442386" y="394632"/>
                    <a:pt x="1461538" y="729954"/>
                    <a:pt x="1461538" y="878046"/>
                  </a:cubicBezTo>
                  <a:cubicBezTo>
                    <a:pt x="1531001" y="1658611"/>
                    <a:pt x="1620533" y="2651590"/>
                    <a:pt x="1660885" y="3409189"/>
                  </a:cubicBezTo>
                  <a:cubicBezTo>
                    <a:pt x="1660885" y="3557281"/>
                    <a:pt x="1502720" y="3481321"/>
                    <a:pt x="1354628" y="3481321"/>
                  </a:cubicBezTo>
                  <a:cubicBezTo>
                    <a:pt x="1051520" y="3426379"/>
                    <a:pt x="1030115" y="3436669"/>
                    <a:pt x="577750" y="3344394"/>
                  </a:cubicBezTo>
                  <a:cubicBezTo>
                    <a:pt x="375124" y="3311582"/>
                    <a:pt x="116869" y="3284187"/>
                    <a:pt x="116869" y="3136095"/>
                  </a:cubicBezTo>
                  <a:lnTo>
                    <a:pt x="0" y="14282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 설명선 89">
            <a:extLst>
              <a:ext uri="{FF2B5EF4-FFF2-40B4-BE49-F238E27FC236}">
                <a16:creationId xmlns:a16="http://schemas.microsoft.com/office/drawing/2014/main" id="{0A110C72-F398-46E7-8B4D-E728ED1714E2}"/>
              </a:ext>
            </a:extLst>
          </p:cNvPr>
          <p:cNvSpPr/>
          <p:nvPr/>
        </p:nvSpPr>
        <p:spPr>
          <a:xfrm>
            <a:off x="2862943" y="908669"/>
            <a:ext cx="7752433" cy="3884398"/>
          </a:xfrm>
          <a:prstGeom prst="wedgeRectCallout">
            <a:avLst>
              <a:gd name="adj1" fmla="val -60904"/>
              <a:gd name="adj2" fmla="val 59536"/>
            </a:avLst>
          </a:prstGeom>
          <a:solidFill>
            <a:srgbClr val="DF9E2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3923-75B2-402F-8C1E-2AC49220241A}"/>
              </a:ext>
            </a:extLst>
          </p:cNvPr>
          <p:cNvSpPr txBox="1"/>
          <p:nvPr/>
        </p:nvSpPr>
        <p:spPr>
          <a:xfrm>
            <a:off x="10641924" y="4148399"/>
            <a:ext cx="3675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chemeClr val="accent1">
                    <a:lumMod val="50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”</a:t>
            </a:r>
            <a:endParaRPr lang="ko-KR" altLang="en-US" sz="11500" dirty="0">
              <a:solidFill>
                <a:schemeClr val="accent1">
                  <a:lumMod val="50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E446E-C387-4900-B754-2BD6A6A10188}"/>
              </a:ext>
            </a:extLst>
          </p:cNvPr>
          <p:cNvSpPr txBox="1"/>
          <p:nvPr/>
        </p:nvSpPr>
        <p:spPr>
          <a:xfrm>
            <a:off x="1948771" y="484626"/>
            <a:ext cx="61645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15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“</a:t>
            </a:r>
            <a:endParaRPr lang="ko-KR" altLang="en-US" sz="4000" dirty="0">
              <a:solidFill>
                <a:schemeClr val="accent1">
                  <a:lumMod val="50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8075A-78FA-4F6E-8DDF-23E3F3B81AA1}"/>
              </a:ext>
            </a:extLst>
          </p:cNvPr>
          <p:cNvSpPr txBox="1"/>
          <p:nvPr/>
        </p:nvSpPr>
        <p:spPr>
          <a:xfrm>
            <a:off x="3447321" y="1415650"/>
            <a:ext cx="65969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배에 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실어야하는</a:t>
            </a:r>
            <a:r>
              <a:rPr lang="ko-KR" altLang="en-US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차량에 문제가 생겨서</a:t>
            </a:r>
            <a:r>
              <a:rPr lang="en-US" altLang="ko-KR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수리하러 공장에 다시 들어가는 경우가 있는데</a:t>
            </a:r>
            <a:r>
              <a:rPr lang="en-US" altLang="ko-KR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 차량에 대한 정보가 없어서 찾느라 </a:t>
            </a:r>
            <a:r>
              <a:rPr lang="ko-KR" altLang="en-US" sz="2400" b="1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시간도 많이 허비</a:t>
            </a:r>
            <a:endParaRPr lang="en-US" altLang="ko-KR" sz="2400" b="1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하고</a:t>
            </a:r>
            <a:r>
              <a:rPr lang="en-US" altLang="ko-KR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직원들이 고생을 합니다</a:t>
            </a:r>
            <a:r>
              <a:rPr lang="en-US" altLang="ko-KR" sz="2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  <a:p>
            <a:endParaRPr lang="ko-KR" altLang="en-US" sz="2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B33C2-AEE0-4CD5-BE34-5168BDB32FA0}"/>
              </a:ext>
            </a:extLst>
          </p:cNvPr>
          <p:cNvSpPr txBox="1"/>
          <p:nvPr/>
        </p:nvSpPr>
        <p:spPr>
          <a:xfrm>
            <a:off x="7538227" y="4338234"/>
            <a:ext cx="28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울산로지스틱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김춘범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이사님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20E6E4-B535-4905-ADC9-D675F910B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185" y1="80021" x2="54259" y2="84912"/>
                        <a14:foregroundMark x1="54259" y1="84912" x2="50556" y2="77836"/>
                        <a14:foregroundMark x1="50556" y1="77836" x2="44074" y2="83975"/>
                        <a14:foregroundMark x1="44074" y1="83975" x2="47222" y2="80541"/>
                        <a14:foregroundMark x1="82222" y1="59834" x2="82222" y2="59834"/>
                        <a14:foregroundMark x1="82222" y1="59834" x2="81667" y2="59625"/>
                        <a14:backgroundMark x1="41111" y1="26327" x2="64815" y2="26119"/>
                        <a14:backgroundMark x1="64815" y1="26119" x2="81111" y2="26119"/>
                        <a14:backgroundMark x1="35926" y1="37981" x2="38148" y2="54735"/>
                        <a14:backgroundMark x1="12222" y1="63788" x2="50370" y2="63788"/>
                        <a14:backgroundMark x1="17778" y1="36212" x2="39444" y2="36212"/>
                        <a14:backgroundMark x1="84074" y1="56920" x2="62778" y2="56712"/>
                        <a14:backgroundMark x1="28704" y1="50052" x2="26667" y2="54527"/>
                        <a14:backgroundMark x1="24074" y1="34860" x2="11111" y2="40479"/>
                        <a14:backgroundMark x1="24074" y1="38502" x2="11667" y2="43288"/>
                        <a14:backgroundMark x1="17407" y1="29865" x2="26481" y2="38293"/>
                        <a14:backgroundMark x1="26481" y1="38293" x2="30926" y2="39854"/>
                        <a14:backgroundMark x1="67593" y1="25494" x2="52963" y2="48179"/>
                      </a14:backgroundRemoval>
                    </a14:imgEffect>
                  </a14:imgLayer>
                </a14:imgProps>
              </a:ext>
            </a:extLst>
          </a:blip>
          <a:srcRect l="30054" t="72542" r="30873" b="10376"/>
          <a:stretch/>
        </p:blipFill>
        <p:spPr>
          <a:xfrm rot="18691434">
            <a:off x="2543216" y="5676476"/>
            <a:ext cx="858453" cy="6679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8637B-95BE-47C9-BAF4-7F0DC9C47FEE}"/>
              </a:ext>
            </a:extLst>
          </p:cNvPr>
          <p:cNvSpPr txBox="1"/>
          <p:nvPr/>
        </p:nvSpPr>
        <p:spPr>
          <a:xfrm rot="19065829">
            <a:off x="668695" y="4070138"/>
            <a:ext cx="2929526" cy="292388"/>
          </a:xfrm>
          <a:prstGeom prst="rect">
            <a:avLst/>
          </a:prstGeom>
          <a:noFill/>
          <a:scene3d>
            <a:camera prst="orthographicFront">
              <a:rot lat="0" lon="0" rev="21299999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김춘범</a:t>
            </a:r>
            <a:r>
              <a:rPr lang="ko-KR" altLang="en-US" sz="1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이사님</a:t>
            </a:r>
            <a:endParaRPr lang="en-US" altLang="ko-KR" sz="1300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2B7F7-6AA2-46D3-AE96-0F427108D896}"/>
              </a:ext>
            </a:extLst>
          </p:cNvPr>
          <p:cNvSpPr txBox="1"/>
          <p:nvPr/>
        </p:nvSpPr>
        <p:spPr>
          <a:xfrm rot="19065829">
            <a:off x="1100464" y="4084067"/>
            <a:ext cx="2929526" cy="246221"/>
          </a:xfrm>
          <a:prstGeom prst="rect">
            <a:avLst/>
          </a:prstGeom>
          <a:noFill/>
          <a:scene3d>
            <a:camera prst="orthographicFront">
              <a:rot lat="0" lon="0" rev="21299999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01:30</a:t>
            </a:r>
            <a:endParaRPr lang="en-US" altLang="ko-KR" sz="1000" dirty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0BC64F-4AA5-493A-A9C0-D16A557F27E5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Picture 2" descr="경희대학교 빅리더 로고">
              <a:extLst>
                <a:ext uri="{FF2B5EF4-FFF2-40B4-BE49-F238E27FC236}">
                  <a16:creationId xmlns:a16="http://schemas.microsoft.com/office/drawing/2014/main" id="{A1D61DEB-E429-4DE8-B16E-39C20E28D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9385139A-066C-49A6-A55E-DA7EED4BA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59F7C948-EE51-4249-A7D2-C19EAF0D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7D8C2E-9FCF-4095-B4F8-DC379FD46D1E}"/>
              </a:ext>
            </a:extLst>
          </p:cNvPr>
          <p:cNvSpPr/>
          <p:nvPr/>
        </p:nvSpPr>
        <p:spPr>
          <a:xfrm>
            <a:off x="287252" y="68826"/>
            <a:ext cx="162020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문제점 인식</a:t>
            </a:r>
            <a:endParaRPr lang="ko-KR" altLang="en-US" sz="4000" kern="0" dirty="0">
              <a:solidFill>
                <a:schemeClr val="tx2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E2B6F6-CCC8-4C2C-87D6-2B33FDED30B5}"/>
              </a:ext>
            </a:extLst>
          </p:cNvPr>
          <p:cNvSpPr txBox="1"/>
          <p:nvPr/>
        </p:nvSpPr>
        <p:spPr>
          <a:xfrm>
            <a:off x="7817613" y="2862081"/>
            <a:ext cx="2306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시간도 많이 허비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0CE336-1D06-4F5A-B94C-1423DE74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4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유람선 단색으로 채워진">
            <a:extLst>
              <a:ext uri="{FF2B5EF4-FFF2-40B4-BE49-F238E27FC236}">
                <a16:creationId xmlns:a16="http://schemas.microsoft.com/office/drawing/2014/main" id="{40A6E3CD-57CF-455C-A1F6-B4A6FC2F5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065" y="2422474"/>
            <a:ext cx="2004935" cy="200493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39332A0-A5D4-4D54-AAD7-D5BA9E47803F}"/>
              </a:ext>
            </a:extLst>
          </p:cNvPr>
          <p:cNvGrpSpPr/>
          <p:nvPr/>
        </p:nvGrpSpPr>
        <p:grpSpPr>
          <a:xfrm>
            <a:off x="816755" y="2098924"/>
            <a:ext cx="2660153" cy="2660152"/>
            <a:chOff x="1693351" y="2094865"/>
            <a:chExt cx="2660153" cy="2660152"/>
          </a:xfrm>
        </p:grpSpPr>
        <p:pic>
          <p:nvPicPr>
            <p:cNvPr id="3" name="그래픽 2" descr="남성 건설 노동자 단색으로 채워진">
              <a:extLst>
                <a:ext uri="{FF2B5EF4-FFF2-40B4-BE49-F238E27FC236}">
                  <a16:creationId xmlns:a16="http://schemas.microsoft.com/office/drawing/2014/main" id="{33204FAA-AC43-4987-8353-1AA51854C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55011" y="2422473"/>
              <a:ext cx="2004935" cy="2004935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3734506-7B74-42FD-B21B-1F206285954F}"/>
                </a:ext>
              </a:extLst>
            </p:cNvPr>
            <p:cNvSpPr/>
            <p:nvPr/>
          </p:nvSpPr>
          <p:spPr>
            <a:xfrm>
              <a:off x="1693351" y="2094865"/>
              <a:ext cx="2660153" cy="2660152"/>
            </a:xfrm>
            <a:prstGeom prst="ellipse">
              <a:avLst/>
            </a:prstGeom>
            <a:noFill/>
            <a:ln w="76200">
              <a:solidFill>
                <a:srgbClr val="F9B1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43218B46-747B-43E7-A0D8-AA3D6B09ECD4}"/>
              </a:ext>
            </a:extLst>
          </p:cNvPr>
          <p:cNvSpPr/>
          <p:nvPr/>
        </p:nvSpPr>
        <p:spPr>
          <a:xfrm>
            <a:off x="4776083" y="2094865"/>
            <a:ext cx="2660153" cy="2660152"/>
          </a:xfrm>
          <a:prstGeom prst="ellipse">
            <a:avLst/>
          </a:prstGeom>
          <a:noFill/>
          <a:ln w="76200">
            <a:solidFill>
              <a:srgbClr val="F9B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D9226D88-4B91-4517-8A02-BD085B91914C}"/>
              </a:ext>
            </a:extLst>
          </p:cNvPr>
          <p:cNvSpPr/>
          <p:nvPr/>
        </p:nvSpPr>
        <p:spPr>
          <a:xfrm rot="5400000">
            <a:off x="3556016" y="3062626"/>
            <a:ext cx="1140959" cy="712058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dist="38100" algn="l" rotWithShape="0">
              <a:srgbClr val="F9B13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1FFE0B-DC50-4515-A2C4-43F6208D09E0}"/>
              </a:ext>
            </a:extLst>
          </p:cNvPr>
          <p:cNvGrpSpPr/>
          <p:nvPr/>
        </p:nvGrpSpPr>
        <p:grpSpPr>
          <a:xfrm>
            <a:off x="8697014" y="2088579"/>
            <a:ext cx="2660153" cy="2660152"/>
            <a:chOff x="7858816" y="2094865"/>
            <a:chExt cx="2660153" cy="2660152"/>
          </a:xfrm>
        </p:grpSpPr>
        <p:pic>
          <p:nvPicPr>
            <p:cNvPr id="19" name="그래픽 18" descr="컨버터블 단색으로 채워진">
              <a:extLst>
                <a:ext uri="{FF2B5EF4-FFF2-40B4-BE49-F238E27FC236}">
                  <a16:creationId xmlns:a16="http://schemas.microsoft.com/office/drawing/2014/main" id="{D18F5D72-1C66-41DC-827F-8CDEBAC70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25964" y="2486361"/>
              <a:ext cx="2004935" cy="2004935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72D72C6-4DBF-4048-B356-A0D79A50BB95}"/>
                </a:ext>
              </a:extLst>
            </p:cNvPr>
            <p:cNvSpPr/>
            <p:nvPr/>
          </p:nvSpPr>
          <p:spPr>
            <a:xfrm>
              <a:off x="7858816" y="2094865"/>
              <a:ext cx="2660153" cy="2660152"/>
            </a:xfrm>
            <a:prstGeom prst="ellipse">
              <a:avLst/>
            </a:prstGeom>
            <a:noFill/>
            <a:ln w="76200">
              <a:solidFill>
                <a:srgbClr val="F9B1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84F9F62-8916-4AF5-B9ED-0D40EFD72443}"/>
              </a:ext>
            </a:extLst>
          </p:cNvPr>
          <p:cNvSpPr/>
          <p:nvPr/>
        </p:nvSpPr>
        <p:spPr>
          <a:xfrm rot="5400000">
            <a:off x="7476947" y="3068914"/>
            <a:ext cx="1140959" cy="71205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dist="38100" algn="l" rotWithShape="0">
              <a:srgbClr val="F9B13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0B557-EE65-4CD0-8855-E6A9B05C41E6}"/>
              </a:ext>
            </a:extLst>
          </p:cNvPr>
          <p:cNvSpPr txBox="1"/>
          <p:nvPr/>
        </p:nvSpPr>
        <p:spPr>
          <a:xfrm>
            <a:off x="1053726" y="5116105"/>
            <a:ext cx="2052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차가 </a:t>
            </a:r>
            <a:r>
              <a:rPr lang="ko-KR" altLang="en-US" sz="2000" b="1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어디있지</a:t>
            </a:r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</a:t>
            </a:r>
          </a:p>
          <a:p>
            <a:pPr algn="ctr"/>
            <a:r>
              <a:rPr lang="ko-KR" altLang="en-US" sz="2000" b="1" u="sng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시간이 없는데</a:t>
            </a:r>
            <a:endParaRPr lang="en-US" altLang="ko-KR" sz="2000" b="1" u="sng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B35878-D703-4BF9-ACDD-19274A4DA350}"/>
              </a:ext>
            </a:extLst>
          </p:cNvPr>
          <p:cNvSpPr txBox="1"/>
          <p:nvPr/>
        </p:nvSpPr>
        <p:spPr>
          <a:xfrm>
            <a:off x="4064032" y="5114620"/>
            <a:ext cx="4063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u="sng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뒤에 다른 배가 기다리고 있는데</a:t>
            </a:r>
            <a:r>
              <a:rPr lang="en-US" altLang="ko-KR" sz="2000" b="1" u="sng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</a:t>
            </a:r>
          </a:p>
          <a:p>
            <a:pPr algn="ctr"/>
            <a:r>
              <a:rPr lang="ko-KR" altLang="en-US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하역 작업이 끝나질 않네</a:t>
            </a:r>
            <a:r>
              <a:rPr lang="en-US" altLang="ko-KR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346CE1-E0F5-41F5-9729-44EC0A95DBCE}"/>
              </a:ext>
            </a:extLst>
          </p:cNvPr>
          <p:cNvSpPr txBox="1"/>
          <p:nvPr/>
        </p:nvSpPr>
        <p:spPr>
          <a:xfrm>
            <a:off x="8711335" y="5037204"/>
            <a:ext cx="2709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얼른 물건이 도착해야 </a:t>
            </a:r>
            <a:endParaRPr lang="en-US" altLang="ko-KR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000" b="1" u="sng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대금을 받는데</a:t>
            </a:r>
            <a:r>
              <a:rPr lang="en-US" altLang="ko-KR" sz="2000" b="1" u="sng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4B1E51-99E9-4918-8170-04A46266A28B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Picture 2" descr="경희대학교 빅리더 로고">
              <a:extLst>
                <a:ext uri="{FF2B5EF4-FFF2-40B4-BE49-F238E27FC236}">
                  <a16:creationId xmlns:a16="http://schemas.microsoft.com/office/drawing/2014/main" id="{2339ECE1-7D09-4BD2-99D8-250EE765D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015797-51F2-4ED5-BEA5-CFFF84B7D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3EC281A-7228-4E7E-ABC6-C606B425D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C068FDF-2C11-4410-AA6D-B2B941CFC3A3}"/>
              </a:ext>
            </a:extLst>
          </p:cNvPr>
          <p:cNvSpPr txBox="1"/>
          <p:nvPr/>
        </p:nvSpPr>
        <p:spPr>
          <a:xfrm>
            <a:off x="1394265" y="1102226"/>
            <a:ext cx="1429527" cy="4135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하역사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03907-E315-4D9D-BFD8-3F6DE1E6D871}"/>
              </a:ext>
            </a:extLst>
          </p:cNvPr>
          <p:cNvSpPr txBox="1"/>
          <p:nvPr/>
        </p:nvSpPr>
        <p:spPr>
          <a:xfrm>
            <a:off x="1053726" y="1546966"/>
            <a:ext cx="2144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1C2E3C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1C2E3C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차량 선적</a:t>
            </a:r>
            <a:r>
              <a:rPr lang="en-US" altLang="ko-KR" sz="1800" dirty="0">
                <a:solidFill>
                  <a:srgbClr val="1C2E3C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endParaRPr lang="ko-KR" altLang="en-US" sz="1800" dirty="0">
              <a:solidFill>
                <a:srgbClr val="1C2E3C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CA2DE3-CE2C-4884-A0BC-B9806C6BA266}"/>
              </a:ext>
            </a:extLst>
          </p:cNvPr>
          <p:cNvSpPr txBox="1"/>
          <p:nvPr/>
        </p:nvSpPr>
        <p:spPr>
          <a:xfrm>
            <a:off x="5381236" y="1102226"/>
            <a:ext cx="1429527" cy="4135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선사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5B0B4A-7645-4D21-BC61-D46303CFBD9B}"/>
              </a:ext>
            </a:extLst>
          </p:cNvPr>
          <p:cNvSpPr txBox="1"/>
          <p:nvPr/>
        </p:nvSpPr>
        <p:spPr>
          <a:xfrm>
            <a:off x="5040697" y="1546966"/>
            <a:ext cx="2144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1C2E3C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1C2E3C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차량 운반</a:t>
            </a:r>
            <a:r>
              <a:rPr lang="en-US" altLang="ko-KR" sz="1800" dirty="0">
                <a:solidFill>
                  <a:srgbClr val="1C2E3C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endParaRPr lang="ko-KR" altLang="en-US" sz="1800" dirty="0">
              <a:solidFill>
                <a:srgbClr val="1C2E3C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F790D-B72D-4EA4-85B0-E990A57E2006}"/>
              </a:ext>
            </a:extLst>
          </p:cNvPr>
          <p:cNvSpPr txBox="1"/>
          <p:nvPr/>
        </p:nvSpPr>
        <p:spPr>
          <a:xfrm>
            <a:off x="9334329" y="1102226"/>
            <a:ext cx="1429527" cy="4135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자동차 회사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0D8A76-7454-4DC6-87F6-1D498F06B9A8}"/>
              </a:ext>
            </a:extLst>
          </p:cNvPr>
          <p:cNvSpPr txBox="1"/>
          <p:nvPr/>
        </p:nvSpPr>
        <p:spPr>
          <a:xfrm>
            <a:off x="8993790" y="1546966"/>
            <a:ext cx="2144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1C2E3C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1800" dirty="0">
                <a:solidFill>
                  <a:srgbClr val="1C2E3C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자동차 수출</a:t>
            </a:r>
            <a:r>
              <a:rPr lang="en-US" altLang="ko-KR" sz="1800" dirty="0">
                <a:solidFill>
                  <a:srgbClr val="1C2E3C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endParaRPr lang="ko-KR" altLang="en-US" sz="1800" dirty="0">
              <a:solidFill>
                <a:srgbClr val="1C2E3C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3E5DF1-81A3-44C0-8B45-C26177694129}"/>
              </a:ext>
            </a:extLst>
          </p:cNvPr>
          <p:cNvSpPr/>
          <p:nvPr/>
        </p:nvSpPr>
        <p:spPr>
          <a:xfrm>
            <a:off x="287252" y="68826"/>
            <a:ext cx="162020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연쇄작용</a:t>
            </a:r>
            <a:endParaRPr lang="ko-KR" altLang="en-US" sz="4000" kern="0" dirty="0">
              <a:solidFill>
                <a:schemeClr val="tx2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258C92-8C1E-4F20-BAA1-CC494DAB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99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85B90E9-9A29-406D-A632-0D06DB39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89" y="997186"/>
            <a:ext cx="9090238" cy="140878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F3C165A-69F2-4FBA-B6D1-F8D044E8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65" y="2960678"/>
            <a:ext cx="9090238" cy="14589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EBB571-5315-4D1A-AC94-F9B664509432}"/>
              </a:ext>
            </a:extLst>
          </p:cNvPr>
          <p:cNvSpPr/>
          <p:nvPr/>
        </p:nvSpPr>
        <p:spPr>
          <a:xfrm>
            <a:off x="4451589" y="1099459"/>
            <a:ext cx="164441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8B9A08-755B-43D4-95FB-EC3925315C33}"/>
              </a:ext>
            </a:extLst>
          </p:cNvPr>
          <p:cNvSpPr/>
          <p:nvPr/>
        </p:nvSpPr>
        <p:spPr>
          <a:xfrm>
            <a:off x="3319475" y="3094380"/>
            <a:ext cx="2068954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748424F-1A3A-493C-A029-8ED22F01A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189" y="4843656"/>
            <a:ext cx="9090238" cy="14589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E5978C-EB95-48F0-ADBB-BB1CCADD7795}"/>
              </a:ext>
            </a:extLst>
          </p:cNvPr>
          <p:cNvSpPr/>
          <p:nvPr/>
        </p:nvSpPr>
        <p:spPr>
          <a:xfrm>
            <a:off x="2938475" y="4974316"/>
            <a:ext cx="1883896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2F2187-A37C-484D-AE4D-6C07F04CF3AB}"/>
              </a:ext>
            </a:extLst>
          </p:cNvPr>
          <p:cNvSpPr/>
          <p:nvPr/>
        </p:nvSpPr>
        <p:spPr>
          <a:xfrm>
            <a:off x="287252" y="68826"/>
            <a:ext cx="162020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비용발생</a:t>
            </a:r>
            <a:endParaRPr lang="ko-KR" altLang="en-US" sz="4000" kern="0" dirty="0">
              <a:solidFill>
                <a:schemeClr val="tx2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D52183-BD15-4E04-85E9-9C0DD728C45E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2" descr="경희대학교 빅리더 로고">
              <a:extLst>
                <a:ext uri="{FF2B5EF4-FFF2-40B4-BE49-F238E27FC236}">
                  <a16:creationId xmlns:a16="http://schemas.microsoft.com/office/drawing/2014/main" id="{63766621-FD00-4D4C-B3EA-A7D7F3885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186F01E7-6CA8-4600-8719-170A13854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E40D521-3245-40B2-A678-B798B45B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3B6707-E4D3-4FE3-AB99-6BB30DB9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6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85B90E9-9A29-406D-A632-0D06DB39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89" y="485556"/>
            <a:ext cx="9090238" cy="140878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F3C165A-69F2-4FBA-B6D1-F8D044E8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65" y="2449048"/>
            <a:ext cx="9090238" cy="145892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82044ED-0437-4272-83E1-5B163807C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942" y="4327075"/>
            <a:ext cx="9114485" cy="14589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EBB571-5315-4D1A-AC94-F9B664509432}"/>
              </a:ext>
            </a:extLst>
          </p:cNvPr>
          <p:cNvSpPr/>
          <p:nvPr/>
        </p:nvSpPr>
        <p:spPr>
          <a:xfrm>
            <a:off x="4451589" y="587829"/>
            <a:ext cx="164441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8B9A08-755B-43D4-95FB-EC3925315C33}"/>
              </a:ext>
            </a:extLst>
          </p:cNvPr>
          <p:cNvSpPr/>
          <p:nvPr/>
        </p:nvSpPr>
        <p:spPr>
          <a:xfrm>
            <a:off x="3319475" y="2582750"/>
            <a:ext cx="2068954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643D07-6385-46F5-957F-6C038BA2B2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86"/>
          <a:stretch/>
        </p:blipFill>
        <p:spPr>
          <a:xfrm>
            <a:off x="1097355" y="512089"/>
            <a:ext cx="10280973" cy="6006801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CFCA9DD-1E54-451F-93E9-C95A502EF70F}"/>
              </a:ext>
            </a:extLst>
          </p:cNvPr>
          <p:cNvCxnSpPr>
            <a:cxnSpLocks/>
          </p:cNvCxnSpPr>
          <p:nvPr/>
        </p:nvCxnSpPr>
        <p:spPr>
          <a:xfrm>
            <a:off x="6267250" y="1806783"/>
            <a:ext cx="4947770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5A9A62-4815-4FBC-93A1-B459E06F117C}"/>
              </a:ext>
            </a:extLst>
          </p:cNvPr>
          <p:cNvSpPr/>
          <p:nvPr/>
        </p:nvSpPr>
        <p:spPr>
          <a:xfrm>
            <a:off x="287252" y="68826"/>
            <a:ext cx="162020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비용발생</a:t>
            </a:r>
            <a:endParaRPr lang="ko-KR" altLang="en-US" sz="4000" kern="0" dirty="0">
              <a:solidFill>
                <a:schemeClr val="tx2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9DE4E4-A457-4CCE-A31C-253E870A9259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2" descr="경희대학교 빅리더 로고">
              <a:extLst>
                <a:ext uri="{FF2B5EF4-FFF2-40B4-BE49-F238E27FC236}">
                  <a16:creationId xmlns:a16="http://schemas.microsoft.com/office/drawing/2014/main" id="{09708EA3-01D1-46C2-B3AF-132991335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33CB53-3C1C-4F06-AE54-BF5CC6FBE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54501892-2C6F-4079-9A07-D42D1399D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D57ECC-3EC1-4285-8516-2C375032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40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AC961-E53B-452B-8DFB-E72704901F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D85B2-ACBF-4F7E-963B-E50988554835}"/>
              </a:ext>
            </a:extLst>
          </p:cNvPr>
          <p:cNvSpPr txBox="1"/>
          <p:nvPr/>
        </p:nvSpPr>
        <p:spPr>
          <a:xfrm>
            <a:off x="475084" y="359091"/>
            <a:ext cx="3610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440812-1DD8-43E7-A268-FE3F9DCD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4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배 일러스트 ai 무료다운로드 - ship illustration - Urbanbrush">
            <a:extLst>
              <a:ext uri="{FF2B5EF4-FFF2-40B4-BE49-F238E27FC236}">
                <a16:creationId xmlns:a16="http://schemas.microsoft.com/office/drawing/2014/main" id="{2D3C460C-A67B-4189-9922-7B7D981F1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82"/>
          <a:stretch/>
        </p:blipFill>
        <p:spPr bwMode="auto">
          <a:xfrm>
            <a:off x="0" y="0"/>
            <a:ext cx="12192000" cy="645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태극기천수기(27X20) 미니 행사용 응원 깃발 삼일절 - 옥션">
            <a:extLst>
              <a:ext uri="{FF2B5EF4-FFF2-40B4-BE49-F238E27FC236}">
                <a16:creationId xmlns:a16="http://schemas.microsoft.com/office/drawing/2014/main" id="{6F6E8236-B93F-486C-AF3B-315CB79BE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6667" r="94667">
                        <a14:foregroundMark x1="6667" y1="85778" x2="47111" y2="13333"/>
                        <a14:foregroundMark x1="46667" y1="20000" x2="61778" y2="58222"/>
                        <a14:foregroundMark x1="45778" y1="48000" x2="70222" y2="64889"/>
                        <a14:foregroundMark x1="54667" y1="51111" x2="80000" y2="71556"/>
                        <a14:foregroundMark x1="80000" y1="71556" x2="83556" y2="69778"/>
                        <a14:foregroundMark x1="88444" y1="56444" x2="84444" y2="64000"/>
                        <a14:foregroundMark x1="94667" y1="36889" x2="87111" y2="44889"/>
                        <a14:foregroundMark x1="86222" y1="39111" x2="84889" y2="43556"/>
                        <a14:foregroundMark x1="80000" y1="36889" x2="84444" y2="43111"/>
                        <a14:foregroundMark x1="69778" y1="30222" x2="66667" y2="30222"/>
                        <a14:foregroundMark x1="62222" y1="24444" x2="67111" y2="31111"/>
                        <a14:foregroundMark x1="47111" y1="12000" x2="86667" y2="36889"/>
                        <a14:foregroundMark x1="67111" y1="21778" x2="88889" y2="32444"/>
                        <a14:foregroundMark x1="52000" y1="13333" x2="58667" y2="20889"/>
                        <a14:foregroundMark x1="47111" y1="12000" x2="56889" y2="20000"/>
                        <a14:foregroundMark x1="53778" y1="15111" x2="61778" y2="20000"/>
                        <a14:foregroundMark x1="51556" y1="18667" x2="42667" y2="44000"/>
                        <a14:foregroundMark x1="42667" y1="44000" x2="69333" y2="59556"/>
                        <a14:foregroundMark x1="69333" y1="59556" x2="82222" y2="36444"/>
                        <a14:foregroundMark x1="82222" y1="36444" x2="80444" y2="43556"/>
                        <a14:foregroundMark x1="51556" y1="25778" x2="56000" y2="24000"/>
                        <a14:foregroundMark x1="35556" y1="39556" x2="39556" y2="41778"/>
                        <a14:foregroundMark x1="42222" y1="39111" x2="41333" y2="44000"/>
                        <a14:foregroundMark x1="40444" y1="39111" x2="42222" y2="44000"/>
                        <a14:foregroundMark x1="44444" y1="40000" x2="46667" y2="47111"/>
                        <a14:foregroundMark x1="68000" y1="57333" x2="77333" y2="63111"/>
                        <a14:foregroundMark x1="75556" y1="60444" x2="75556" y2="6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50"/>
          <a:stretch/>
        </p:blipFill>
        <p:spPr bwMode="auto">
          <a:xfrm rot="20752130">
            <a:off x="7115882" y="293559"/>
            <a:ext cx="1905000" cy="161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배 일러스트 ai 무료다운로드 - ship illustration - Urbanbrush">
            <a:extLst>
              <a:ext uri="{FF2B5EF4-FFF2-40B4-BE49-F238E27FC236}">
                <a16:creationId xmlns:a16="http://schemas.microsoft.com/office/drawing/2014/main" id="{EC18689E-9475-4CC7-ADE2-EA6E715DD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3" b="89936" l="748" r="98718">
                        <a14:foregroundMark x1="5876" y1="76124" x2="22650" y2="75803"/>
                        <a14:foregroundMark x1="22650" y1="75803" x2="71902" y2="77409"/>
                        <a14:foregroundMark x1="71902" y1="77409" x2="92094" y2="75054"/>
                        <a14:foregroundMark x1="8013" y1="76017" x2="748" y2="76231"/>
                        <a14:foregroundMark x1="96368" y1="76338" x2="98718" y2="75803"/>
                        <a14:foregroundMark x1="14209" y1="64989" x2="22115" y2="65203"/>
                        <a14:foregroundMark x1="80769" y1="64989" x2="76175" y2="64775"/>
                        <a14:foregroundMark x1="86645" y1="65310" x2="86645" y2="65310"/>
                        <a14:foregroundMark x1="69872" y1="60921" x2="61111" y2="60064"/>
                        <a14:foregroundMark x1="66667" y1="59636" x2="65812" y2="58030"/>
                        <a14:foregroundMark x1="56944" y1="56638" x2="59295" y2="56638"/>
                        <a14:foregroundMark x1="61645" y1="56317" x2="62286" y2="56210"/>
                        <a14:foregroundMark x1="63889" y1="56210" x2="63889" y2="562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57" t="51165" r="12036" b="23636"/>
          <a:stretch/>
        </p:blipFill>
        <p:spPr bwMode="auto">
          <a:xfrm>
            <a:off x="0" y="538480"/>
            <a:ext cx="12192000" cy="63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배 일러스트 ai 무료다운로드 - ship illustration - Urbanbrush">
            <a:extLst>
              <a:ext uri="{FF2B5EF4-FFF2-40B4-BE49-F238E27FC236}">
                <a16:creationId xmlns:a16="http://schemas.microsoft.com/office/drawing/2014/main" id="{5AFAF5A6-062E-49C2-80B4-AB8E02B49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43" b="89936" l="748" r="98718">
                        <a14:foregroundMark x1="5876" y1="76124" x2="22650" y2="75803"/>
                        <a14:foregroundMark x1="22650" y1="75803" x2="71902" y2="77409"/>
                        <a14:foregroundMark x1="71902" y1="77409" x2="92094" y2="75054"/>
                        <a14:foregroundMark x1="8013" y1="76017" x2="748" y2="76231"/>
                        <a14:foregroundMark x1="96368" y1="76338" x2="98718" y2="75803"/>
                        <a14:foregroundMark x1="14209" y1="64989" x2="22115" y2="65203"/>
                        <a14:foregroundMark x1="80769" y1="64989" x2="76175" y2="64775"/>
                        <a14:foregroundMark x1="86645" y1="65310" x2="86645" y2="65310"/>
                        <a14:foregroundMark x1="69872" y1="60921" x2="61111" y2="60064"/>
                        <a14:foregroundMark x1="66667" y1="59636" x2="65812" y2="58030"/>
                        <a14:foregroundMark x1="56944" y1="56638" x2="59295" y2="56638"/>
                        <a14:foregroundMark x1="61645" y1="56317" x2="62286" y2="56210"/>
                        <a14:foregroundMark x1="63889" y1="56210" x2="63889" y2="562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57" t="64719" r="12036" b="23797"/>
          <a:stretch/>
        </p:blipFill>
        <p:spPr bwMode="auto">
          <a:xfrm>
            <a:off x="0" y="4114592"/>
            <a:ext cx="12192000" cy="27112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4B7C138-8683-47B9-9525-8FB890687F23}"/>
              </a:ext>
            </a:extLst>
          </p:cNvPr>
          <p:cNvGrpSpPr/>
          <p:nvPr/>
        </p:nvGrpSpPr>
        <p:grpSpPr>
          <a:xfrm>
            <a:off x="5482682" y="1775521"/>
            <a:ext cx="1944249" cy="2575244"/>
            <a:chOff x="11574724" y="6472240"/>
            <a:chExt cx="4432339" cy="7131296"/>
          </a:xfrm>
        </p:grpSpPr>
        <p:pic>
          <p:nvPicPr>
            <p:cNvPr id="45" name="Picture 2" descr="작업복 남녀 759482 - 무료 다운로드 - illustAC">
              <a:extLst>
                <a:ext uri="{FF2B5EF4-FFF2-40B4-BE49-F238E27FC236}">
                  <a16:creationId xmlns:a16="http://schemas.microsoft.com/office/drawing/2014/main" id="{0380323A-1061-4C91-AC37-B8668D4556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8235" l="3632" r="43826">
                          <a14:foregroundMark x1="25908" y1="67059" x2="20581" y2="86471"/>
                          <a14:foregroundMark x1="11622" y1="70294" x2="17433" y2="84706"/>
                          <a14:foregroundMark x1="4116" y1="85882" x2="8717" y2="90000"/>
                          <a14:foregroundMark x1="14044" y1="86471" x2="16949" y2="92941"/>
                          <a14:foregroundMark x1="10169" y1="92647" x2="10412" y2="95882"/>
                          <a14:foregroundMark x1="20581" y1="92647" x2="23002" y2="96176"/>
                          <a14:foregroundMark x1="43826" y1="87941" x2="41646" y2="92941"/>
                          <a14:foregroundMark x1="37772" y1="94412" x2="36804" y2="98235"/>
                          <a14:foregroundMark x1="27119" y1="44706" x2="27540" y2="43284"/>
                          <a14:backgroundMark x1="21065" y1="25000" x2="19613" y2="42941"/>
                          <a14:backgroundMark x1="8959" y1="33824" x2="14770" y2="47059"/>
                          <a14:backgroundMark x1="10169" y1="27941" x2="21308" y2="37941"/>
                          <a14:backgroundMark x1="21550" y1="25294" x2="29540" y2="37353"/>
                          <a14:backgroundMark x1="29540" y1="30294" x2="34625" y2="49706"/>
                          <a14:backgroundMark x1="35351" y1="42059" x2="41889" y2="50588"/>
                          <a14:backgroundMark x1="21308" y1="45000" x2="21065" y2="55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32" r="54766"/>
            <a:stretch/>
          </p:blipFill>
          <p:spPr bwMode="auto">
            <a:xfrm>
              <a:off x="11578218" y="9631046"/>
              <a:ext cx="3705194" cy="397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9BA9E0A-0E7D-4D31-9325-2469BAA66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1097" b="96114" l="2364" r="73446">
                          <a14:foregroundMark x1="4372" y1="91839" x2="4890" y2="71416"/>
                          <a14:foregroundMark x1="1846" y1="80484" x2="20887" y2="97193"/>
                          <a14:foregroundMark x1="20887" y1="97193" x2="59780" y2="92919"/>
                          <a14:foregroundMark x1="59780" y1="92919" x2="64864" y2="75518"/>
                          <a14:foregroundMark x1="3368" y1="55095" x2="18750" y2="37219"/>
                          <a14:foregroundMark x1="18750" y1="37219" x2="73446" y2="39206"/>
                          <a14:foregroundMark x1="58776" y1="83247" x2="73446" y2="82772"/>
                          <a14:foregroundMark x1="65350" y1="67789" x2="72604" y2="81779"/>
                          <a14:foregroundMark x1="72604" y1="81779" x2="60654" y2="96114"/>
                          <a14:foregroundMark x1="60654" y1="96114" x2="68297" y2="83031"/>
                          <a14:foregroundMark x1="68297" y1="83031" x2="63083" y2="74611"/>
                          <a14:foregroundMark x1="2591" y1="76425" x2="2364" y2="82772"/>
                          <a14:foregroundMark x1="22345" y1="36054" x2="50194" y2="34672"/>
                          <a14:foregroundMark x1="50194" y1="34672" x2="50194" y2="34672"/>
                          <a14:foregroundMark x1="61561" y1="34672" x2="69916" y2="34672"/>
                          <a14:foregroundMark x1="61302" y1="48748" x2="71697" y2="43739"/>
                        </a14:backgroundRemoval>
                      </a14:imgEffect>
                    </a14:imgLayer>
                  </a14:imgProps>
                </a:ext>
              </a:extLst>
            </a:blip>
            <a:srcRect l="-8066" t="-5679" r="21755" b="-1262"/>
            <a:stretch/>
          </p:blipFill>
          <p:spPr>
            <a:xfrm rot="5400000">
              <a:off x="11692585" y="6931410"/>
              <a:ext cx="4773648" cy="3855308"/>
            </a:xfrm>
            <a:prstGeom prst="roundRect">
              <a:avLst/>
            </a:prstGeom>
          </p:spPr>
        </p:pic>
        <p:pic>
          <p:nvPicPr>
            <p:cNvPr id="47" name="Picture 2" descr="작업복 남녀 759482 - 무료 다운로드 - illustAC">
              <a:extLst>
                <a:ext uri="{FF2B5EF4-FFF2-40B4-BE49-F238E27FC236}">
                  <a16:creationId xmlns:a16="http://schemas.microsoft.com/office/drawing/2014/main" id="{75C800B3-9759-418A-944C-7550A7CE9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8235" l="3632" r="43826">
                          <a14:foregroundMark x1="11622" y1="70294" x2="11723" y2="70544"/>
                          <a14:foregroundMark x1="4116" y1="85882" x2="8717" y2="90000"/>
                          <a14:foregroundMark x1="14044" y1="86471" x2="16949" y2="92941"/>
                          <a14:foregroundMark x1="10169" y1="92647" x2="10412" y2="95882"/>
                          <a14:foregroundMark x1="20581" y1="92647" x2="23002" y2="96176"/>
                          <a14:foregroundMark x1="43826" y1="87941" x2="41646" y2="92941"/>
                          <a14:foregroundMark x1="37772" y1="94412" x2="36804" y2="98235"/>
                          <a14:backgroundMark x1="24213" y1="17941" x2="28087" y2="49706"/>
                          <a14:backgroundMark x1="13317" y1="19118" x2="21065" y2="46765"/>
                          <a14:backgroundMark x1="3632" y1="34412" x2="17676" y2="48529"/>
                          <a14:backgroundMark x1="29056" y1="28824" x2="33414" y2="39412"/>
                          <a14:backgroundMark x1="33656" y1="27941" x2="40436" y2="46765"/>
                          <a14:backgroundMark x1="24939" y1="48529" x2="22760" y2="87647"/>
                          <a14:backgroundMark x1="21792" y1="58235" x2="21792" y2="78824"/>
                          <a14:backgroundMark x1="20097" y1="57647" x2="19613" y2="70882"/>
                          <a14:backgroundMark x1="15981" y1="55000" x2="19613" y2="72059"/>
                          <a14:backgroundMark x1="13559" y1="73824" x2="15981" y2="66471"/>
                          <a14:backgroundMark x1="16223" y1="75000" x2="12107" y2="76471"/>
                          <a14:backgroundMark x1="15981" y1="75294" x2="21550" y2="83235"/>
                          <a14:backgroundMark x1="31477" y1="56471" x2="26877" y2="66176"/>
                          <a14:backgroundMark x1="24213" y1="76471" x2="29782" y2="86176"/>
                          <a14:backgroundMark x1="27603" y1="71176" x2="29298" y2="78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38" r="55273"/>
            <a:stretch/>
          </p:blipFill>
          <p:spPr bwMode="auto">
            <a:xfrm>
              <a:off x="11574724" y="9340696"/>
              <a:ext cx="3663664" cy="4262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CDD8E6A-F3D6-4A1B-9D7A-E615D680B155}"/>
              </a:ext>
            </a:extLst>
          </p:cNvPr>
          <p:cNvGrpSpPr/>
          <p:nvPr/>
        </p:nvGrpSpPr>
        <p:grpSpPr>
          <a:xfrm>
            <a:off x="3888398" y="1822049"/>
            <a:ext cx="2256025" cy="2511712"/>
            <a:chOff x="542884" y="7665193"/>
            <a:chExt cx="4615083" cy="6623820"/>
          </a:xfrm>
        </p:grpSpPr>
        <p:pic>
          <p:nvPicPr>
            <p:cNvPr id="8" name="Picture 2" descr="작업복 남녀 759482 - 무료 다운로드 - illustAC">
              <a:extLst>
                <a:ext uri="{FF2B5EF4-FFF2-40B4-BE49-F238E27FC236}">
                  <a16:creationId xmlns:a16="http://schemas.microsoft.com/office/drawing/2014/main" id="{60658C71-DC95-4E5D-868B-49D3077F29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53" b="97353" l="42131" r="95642">
                          <a14:foregroundMark x1="61501" y1="28824" x2="53753" y2="17059"/>
                          <a14:foregroundMark x1="53753" y1="17059" x2="68765" y2="15294"/>
                          <a14:foregroundMark x1="68765" y1="15294" x2="69734" y2="16765"/>
                          <a14:foregroundMark x1="71671" y1="26176" x2="63438" y2="9412"/>
                          <a14:foregroundMark x1="59322" y1="3529" x2="54479" y2="9412"/>
                          <a14:foregroundMark x1="45036" y1="19118" x2="46489" y2="25294"/>
                          <a14:foregroundMark x1="53511" y1="17647" x2="59080" y2="32059"/>
                          <a14:foregroundMark x1="51090" y1="27059" x2="54722" y2="33824"/>
                          <a14:foregroundMark x1="59564" y1="50588" x2="61743" y2="70882"/>
                          <a14:foregroundMark x1="52542" y1="62941" x2="55932" y2="77059"/>
                          <a14:foregroundMark x1="50847" y1="63824" x2="51816" y2="72941"/>
                          <a14:foregroundMark x1="56416" y1="56471" x2="50121" y2="64118"/>
                          <a14:foregroundMark x1="62470" y1="26471" x2="62228" y2="18529"/>
                          <a14:foregroundMark x1="86199" y1="36176" x2="87409" y2="90882"/>
                          <a14:foregroundMark x1="87409" y1="90882" x2="72639" y2="94118"/>
                          <a14:foregroundMark x1="72639" y1="94118" x2="57627" y2="88824"/>
                          <a14:foregroundMark x1="57627" y1="88824" x2="63680" y2="73235"/>
                          <a14:foregroundMark x1="63680" y1="73235" x2="68281" y2="72941"/>
                          <a14:foregroundMark x1="71186" y1="57059" x2="73850" y2="79118"/>
                          <a14:foregroundMark x1="66102" y1="57353" x2="72155" y2="96176"/>
                          <a14:foregroundMark x1="65860" y1="51471" x2="56901" y2="24118"/>
                          <a14:foregroundMark x1="69007" y1="24412" x2="59564" y2="38235"/>
                          <a14:foregroundMark x1="71671" y1="34118" x2="65860" y2="33235"/>
                          <a14:foregroundMark x1="76271" y1="41471" x2="78450" y2="38529"/>
                          <a14:foregroundMark x1="94915" y1="80294" x2="91768" y2="94706"/>
                          <a14:foregroundMark x1="91768" y1="94706" x2="84988" y2="97353"/>
                          <a14:foregroundMark x1="93947" y1="82353" x2="90799" y2="63235"/>
                          <a14:foregroundMark x1="90799" y1="63235" x2="87893" y2="61176"/>
                          <a14:foregroundMark x1="95642" y1="79706" x2="93947" y2="89118"/>
                          <a14:foregroundMark x1="42131" y1="21765" x2="42857" y2="194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78"/>
            <a:stretch/>
          </p:blipFill>
          <p:spPr bwMode="auto">
            <a:xfrm flipH="1">
              <a:off x="542884" y="8327236"/>
              <a:ext cx="4295986" cy="5961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 descr="사람, 벽, 실내, 젊은이(가) 표시된 사진&#10;&#10;자동 생성된 설명">
              <a:extLst>
                <a:ext uri="{FF2B5EF4-FFF2-40B4-BE49-F238E27FC236}">
                  <a16:creationId xmlns:a16="http://schemas.microsoft.com/office/drawing/2014/main" id="{5A9D6B3B-7EF3-482B-B82B-409D87024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896" b="64375" l="23438" r="82188">
                          <a14:foregroundMark x1="33542" y1="24688" x2="45521" y2="8438"/>
                          <a14:foregroundMark x1="45521" y1="8438" x2="59792" y2="6667"/>
                          <a14:foregroundMark x1="59792" y1="6667" x2="61146" y2="7396"/>
                          <a14:foregroundMark x1="42188" y1="24688" x2="46146" y2="35313"/>
                          <a14:foregroundMark x1="48229" y1="50938" x2="54896" y2="58333"/>
                          <a14:foregroundMark x1="42917" y1="54167" x2="55937" y2="58229"/>
                          <a14:foregroundMark x1="55937" y1="58229" x2="61458" y2="57917"/>
                          <a14:foregroundMark x1="43854" y1="50000" x2="42917" y2="53646"/>
                          <a14:foregroundMark x1="57188" y1="58646" x2="43542" y2="51979"/>
                          <a14:foregroundMark x1="41875" y1="4896" x2="50833" y2="5104"/>
                          <a14:foregroundMark x1="42500" y1="27396" x2="44167" y2="23750"/>
                          <a14:backgroundMark x1="46146" y1="67083" x2="72813" y2="56146"/>
                        </a14:backgroundRemoval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 l="16129" t="193" r="10399" b="28278"/>
            <a:stretch/>
          </p:blipFill>
          <p:spPr>
            <a:xfrm>
              <a:off x="1494243" y="7665193"/>
              <a:ext cx="3663724" cy="4796774"/>
            </a:xfrm>
            <a:prstGeom prst="round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74DE3C-4D42-4E8A-8EC6-3DC3889F850D}"/>
              </a:ext>
            </a:extLst>
          </p:cNvPr>
          <p:cNvGrpSpPr/>
          <p:nvPr/>
        </p:nvGrpSpPr>
        <p:grpSpPr>
          <a:xfrm>
            <a:off x="8161683" y="1736932"/>
            <a:ext cx="1982221" cy="2586805"/>
            <a:chOff x="16845428" y="5944403"/>
            <a:chExt cx="4295987" cy="6382228"/>
          </a:xfrm>
        </p:grpSpPr>
        <p:pic>
          <p:nvPicPr>
            <p:cNvPr id="11" name="Picture 2" descr="작업복 남녀 759482 - 무료 다운로드 - illustAC">
              <a:extLst>
                <a:ext uri="{FF2B5EF4-FFF2-40B4-BE49-F238E27FC236}">
                  <a16:creationId xmlns:a16="http://schemas.microsoft.com/office/drawing/2014/main" id="{AF313D2F-6F01-4A3C-94A0-E4DB266722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53" b="97353" l="42131" r="95642">
                          <a14:foregroundMark x1="61501" y1="28824" x2="53753" y2="17059"/>
                          <a14:foregroundMark x1="53753" y1="17059" x2="68765" y2="15294"/>
                          <a14:foregroundMark x1="68765" y1="15294" x2="69734" y2="16765"/>
                          <a14:foregroundMark x1="71671" y1="26176" x2="63438" y2="9412"/>
                          <a14:foregroundMark x1="59322" y1="3529" x2="54479" y2="9412"/>
                          <a14:foregroundMark x1="45036" y1="19118" x2="46489" y2="25294"/>
                          <a14:foregroundMark x1="53511" y1="17647" x2="59080" y2="32059"/>
                          <a14:foregroundMark x1="51090" y1="27059" x2="54722" y2="33824"/>
                          <a14:foregroundMark x1="59564" y1="50588" x2="61743" y2="70882"/>
                          <a14:foregroundMark x1="52542" y1="62941" x2="55932" y2="77059"/>
                          <a14:foregroundMark x1="50847" y1="63824" x2="51816" y2="72941"/>
                          <a14:foregroundMark x1="56416" y1="56471" x2="50121" y2="64118"/>
                          <a14:foregroundMark x1="62470" y1="26471" x2="62228" y2="18529"/>
                          <a14:foregroundMark x1="86199" y1="36176" x2="87409" y2="90882"/>
                          <a14:foregroundMark x1="87409" y1="90882" x2="72639" y2="94118"/>
                          <a14:foregroundMark x1="72639" y1="94118" x2="57627" y2="88824"/>
                          <a14:foregroundMark x1="57627" y1="88824" x2="63680" y2="73235"/>
                          <a14:foregroundMark x1="63680" y1="73235" x2="68281" y2="72941"/>
                          <a14:foregroundMark x1="71186" y1="57059" x2="73850" y2="79118"/>
                          <a14:foregroundMark x1="66102" y1="57353" x2="72155" y2="96176"/>
                          <a14:foregroundMark x1="65860" y1="51471" x2="56901" y2="24118"/>
                          <a14:foregroundMark x1="69007" y1="24412" x2="59564" y2="38235"/>
                          <a14:foregroundMark x1="71671" y1="34118" x2="65860" y2="33235"/>
                          <a14:foregroundMark x1="76271" y1="41471" x2="78450" y2="38529"/>
                          <a14:foregroundMark x1="94915" y1="80294" x2="91768" y2="94706"/>
                          <a14:foregroundMark x1="91768" y1="94706" x2="84988" y2="97353"/>
                          <a14:foregroundMark x1="93947" y1="82353" x2="90799" y2="63235"/>
                          <a14:foregroundMark x1="90799" y1="63235" x2="87893" y2="61176"/>
                          <a14:foregroundMark x1="95642" y1="79706" x2="93947" y2="89118"/>
                          <a14:foregroundMark x1="42131" y1="21765" x2="42857" y2="194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78"/>
            <a:stretch/>
          </p:blipFill>
          <p:spPr bwMode="auto">
            <a:xfrm>
              <a:off x="16845428" y="6364853"/>
              <a:ext cx="4295987" cy="596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 descr="벽, 사람, 실내, 가발이(가) 표시된 사진&#10;&#10;자동 생성된 설명">
              <a:extLst>
                <a:ext uri="{FF2B5EF4-FFF2-40B4-BE49-F238E27FC236}">
                  <a16:creationId xmlns:a16="http://schemas.microsoft.com/office/drawing/2014/main" id="{B4ED60AC-E5C2-44FE-AD11-C1A1582B3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2188" b="86458" l="15000" r="86389">
                          <a14:foregroundMark x1="53333" y1="12188" x2="54861" y2="15417"/>
                          <a14:backgroundMark x1="21250" y1="73333" x2="40694" y2="83438"/>
                          <a14:backgroundMark x1="40694" y1="83438" x2="65278" y2="86250"/>
                          <a14:backgroundMark x1="65278" y1="86250" x2="54306" y2="87917"/>
                        </a14:backgroundRemoval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6121" t="4267" r="4580" b="4382"/>
            <a:stretch/>
          </p:blipFill>
          <p:spPr>
            <a:xfrm>
              <a:off x="16867277" y="5944403"/>
              <a:ext cx="2945933" cy="4686299"/>
            </a:xfrm>
            <a:prstGeom prst="roundRect">
              <a:avLst>
                <a:gd name="adj" fmla="val 0"/>
              </a:avLst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5A4A61F-3A74-4B86-A77F-C07AB5229293}"/>
              </a:ext>
            </a:extLst>
          </p:cNvPr>
          <p:cNvGrpSpPr/>
          <p:nvPr/>
        </p:nvGrpSpPr>
        <p:grpSpPr>
          <a:xfrm>
            <a:off x="2339973" y="1578323"/>
            <a:ext cx="2476901" cy="2757895"/>
            <a:chOff x="4691095" y="4962566"/>
            <a:chExt cx="5181832" cy="7204841"/>
          </a:xfrm>
        </p:grpSpPr>
        <p:pic>
          <p:nvPicPr>
            <p:cNvPr id="14" name="Picture 2" descr="작업복 남녀 759482 - 무료 다운로드 - illustAC">
              <a:extLst>
                <a:ext uri="{FF2B5EF4-FFF2-40B4-BE49-F238E27FC236}">
                  <a16:creationId xmlns:a16="http://schemas.microsoft.com/office/drawing/2014/main" id="{A0B60FC2-6FFE-41CC-A84E-87DE32BBA4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53" b="97353" l="42131" r="95642">
                          <a14:foregroundMark x1="61501" y1="28824" x2="53753" y2="17059"/>
                          <a14:foregroundMark x1="53753" y1="17059" x2="68765" y2="15294"/>
                          <a14:foregroundMark x1="68765" y1="15294" x2="69734" y2="16765"/>
                          <a14:foregroundMark x1="71671" y1="26176" x2="63438" y2="9412"/>
                          <a14:foregroundMark x1="59322" y1="3529" x2="54479" y2="9412"/>
                          <a14:foregroundMark x1="45036" y1="19118" x2="46489" y2="25294"/>
                          <a14:foregroundMark x1="53511" y1="17647" x2="59080" y2="32059"/>
                          <a14:foregroundMark x1="51090" y1="27059" x2="54722" y2="33824"/>
                          <a14:foregroundMark x1="59564" y1="50588" x2="61743" y2="70882"/>
                          <a14:foregroundMark x1="52542" y1="62941" x2="55932" y2="77059"/>
                          <a14:foregroundMark x1="50847" y1="63824" x2="51816" y2="72941"/>
                          <a14:foregroundMark x1="56416" y1="56471" x2="50121" y2="64118"/>
                          <a14:foregroundMark x1="62470" y1="26471" x2="62228" y2="18529"/>
                          <a14:foregroundMark x1="86199" y1="36176" x2="87409" y2="90882"/>
                          <a14:foregroundMark x1="87409" y1="90882" x2="72639" y2="94118"/>
                          <a14:foregroundMark x1="72639" y1="94118" x2="57627" y2="88824"/>
                          <a14:foregroundMark x1="57627" y1="88824" x2="63680" y2="73235"/>
                          <a14:foregroundMark x1="63680" y1="73235" x2="68281" y2="72941"/>
                          <a14:foregroundMark x1="71186" y1="57059" x2="73850" y2="79118"/>
                          <a14:foregroundMark x1="66102" y1="57353" x2="72155" y2="96176"/>
                          <a14:foregroundMark x1="65860" y1="51471" x2="56901" y2="24118"/>
                          <a14:foregroundMark x1="69007" y1="24412" x2="59564" y2="38235"/>
                          <a14:foregroundMark x1="71671" y1="34118" x2="65860" y2="33235"/>
                          <a14:foregroundMark x1="76271" y1="41471" x2="78450" y2="38529"/>
                          <a14:foregroundMark x1="94915" y1="80294" x2="91768" y2="94706"/>
                          <a14:foregroundMark x1="91768" y1="94706" x2="84988" y2="97353"/>
                          <a14:foregroundMark x1="93947" y1="82353" x2="90799" y2="63235"/>
                          <a14:foregroundMark x1="90799" y1="63235" x2="87893" y2="61176"/>
                          <a14:foregroundMark x1="95642" y1="79706" x2="93947" y2="89118"/>
                          <a14:foregroundMark x1="42131" y1="21765" x2="42857" y2="194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78"/>
            <a:stretch/>
          </p:blipFill>
          <p:spPr bwMode="auto">
            <a:xfrm flipH="1">
              <a:off x="4691095" y="6205629"/>
              <a:ext cx="4295987" cy="596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사람, 소년, 젊은이(가) 표시된 사진&#10;&#10;자동 생성된 설명">
              <a:extLst>
                <a:ext uri="{FF2B5EF4-FFF2-40B4-BE49-F238E27FC236}">
                  <a16:creationId xmlns:a16="http://schemas.microsoft.com/office/drawing/2014/main" id="{B9D96490-8BA4-4B38-971F-8B040427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0988" b="71656" l="25463" r="61535">
                          <a14:foregroundMark x1="37731" y1="39558" x2="42593" y2="53909"/>
                          <a14:foregroundMark x1="42593" y1="53909" x2="40432" y2="64712"/>
                          <a14:foregroundMark x1="40432" y1="64712" x2="42245" y2="71656"/>
                          <a14:backgroundMark x1="33565" y1="28498" x2="28125" y2="35134"/>
                          <a14:backgroundMark x1="28125" y1="35134" x2="25502" y2="43930"/>
                          <a14:backgroundMark x1="25502" y1="43930" x2="27083" y2="53858"/>
                          <a14:backgroundMark x1="32253" y1="34979" x2="33989" y2="30710"/>
                          <a14:backgroundMark x1="51196" y1="27006" x2="59799" y2="60802"/>
                          <a14:backgroundMark x1="54205" y1="62500" x2="55710" y2="56842"/>
                          <a14:backgroundMark x1="35147" y1="69959" x2="32137" y2="64506"/>
                          <a14:backgroundMark x1="35378" y1="30504" x2="33989" y2="32099"/>
                          <a14:backgroundMark x1="35610" y1="30916" x2="33218" y2="33488"/>
                          <a14:backgroundMark x1="37307" y1="29784" x2="34529" y2="31379"/>
                          <a14:backgroundMark x1="31713" y1="47891" x2="31404" y2="47274"/>
                          <a14:backgroundMark x1="32369" y1="61523" x2="33102" y2="60391"/>
                          <a14:backgroundMark x1="52392" y1="67541" x2="53549" y2="64969"/>
                          <a14:backgroundMark x1="51736" y1="68056" x2="53241" y2="63786"/>
                          <a14:backgroundMark x1="37731" y1="72222" x2="32137" y2="64866"/>
                        </a14:backgroundRemoval>
                      </a14:imgEffect>
                    </a14:imgLayer>
                  </a14:imgProps>
                </a:ext>
              </a:extLst>
            </a:blip>
            <a:srcRect l="20989" t="14976" r="33932" b="24783"/>
            <a:stretch/>
          </p:blipFill>
          <p:spPr>
            <a:xfrm>
              <a:off x="5576940" y="4962566"/>
              <a:ext cx="4295987" cy="4939242"/>
            </a:xfrm>
            <a:prstGeom prst="round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C8104A-1F4A-468E-B28B-C914055749EB}"/>
              </a:ext>
            </a:extLst>
          </p:cNvPr>
          <p:cNvGrpSpPr/>
          <p:nvPr/>
        </p:nvGrpSpPr>
        <p:grpSpPr>
          <a:xfrm>
            <a:off x="928485" y="1434938"/>
            <a:ext cx="2250585" cy="2898824"/>
            <a:chOff x="3745512" y="1625298"/>
            <a:chExt cx="4637909" cy="6903071"/>
          </a:xfrm>
        </p:grpSpPr>
        <p:pic>
          <p:nvPicPr>
            <p:cNvPr id="17" name="Picture 2" descr="작업복 남녀 759482 - 무료 다운로드 - illustAC">
              <a:extLst>
                <a:ext uri="{FF2B5EF4-FFF2-40B4-BE49-F238E27FC236}">
                  <a16:creationId xmlns:a16="http://schemas.microsoft.com/office/drawing/2014/main" id="{3EC18147-E71C-45FC-A18E-B216B1A29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53" b="97353" l="42131" r="95642">
                          <a14:foregroundMark x1="61501" y1="28824" x2="53753" y2="17059"/>
                          <a14:foregroundMark x1="53753" y1="17059" x2="68765" y2="15294"/>
                          <a14:foregroundMark x1="68765" y1="15294" x2="69734" y2="16765"/>
                          <a14:foregroundMark x1="71671" y1="26176" x2="63438" y2="9412"/>
                          <a14:foregroundMark x1="59322" y1="3529" x2="54479" y2="9412"/>
                          <a14:foregroundMark x1="45036" y1="19118" x2="46489" y2="25294"/>
                          <a14:foregroundMark x1="53511" y1="17647" x2="59080" y2="32059"/>
                          <a14:foregroundMark x1="51090" y1="27059" x2="54722" y2="33824"/>
                          <a14:foregroundMark x1="59564" y1="50588" x2="61743" y2="70882"/>
                          <a14:foregroundMark x1="52542" y1="62941" x2="55932" y2="77059"/>
                          <a14:foregroundMark x1="50847" y1="63824" x2="51816" y2="72941"/>
                          <a14:foregroundMark x1="56416" y1="56471" x2="50121" y2="64118"/>
                          <a14:foregroundMark x1="62470" y1="26471" x2="62228" y2="18529"/>
                          <a14:foregroundMark x1="86199" y1="36176" x2="87409" y2="90882"/>
                          <a14:foregroundMark x1="87409" y1="90882" x2="72639" y2="94118"/>
                          <a14:foregroundMark x1="72639" y1="94118" x2="57627" y2="88824"/>
                          <a14:foregroundMark x1="57627" y1="88824" x2="63680" y2="73235"/>
                          <a14:foregroundMark x1="63680" y1="73235" x2="68281" y2="72941"/>
                          <a14:foregroundMark x1="71186" y1="57059" x2="73850" y2="79118"/>
                          <a14:foregroundMark x1="66102" y1="57353" x2="72155" y2="96176"/>
                          <a14:foregroundMark x1="65860" y1="51471" x2="56901" y2="24118"/>
                          <a14:foregroundMark x1="69007" y1="24412" x2="59564" y2="38235"/>
                          <a14:foregroundMark x1="71671" y1="34118" x2="65860" y2="33235"/>
                          <a14:foregroundMark x1="76271" y1="41471" x2="78450" y2="38529"/>
                          <a14:foregroundMark x1="94915" y1="80294" x2="91768" y2="94706"/>
                          <a14:foregroundMark x1="91768" y1="94706" x2="84988" y2="97353"/>
                          <a14:foregroundMark x1="93947" y1="82353" x2="90799" y2="63235"/>
                          <a14:foregroundMark x1="90799" y1="63235" x2="87893" y2="61176"/>
                          <a14:foregroundMark x1="95642" y1="79706" x2="93947" y2="89118"/>
                          <a14:foregroundMark x1="42131" y1="21765" x2="42857" y2="194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78"/>
            <a:stretch/>
          </p:blipFill>
          <p:spPr bwMode="auto">
            <a:xfrm flipH="1">
              <a:off x="3745512" y="2566591"/>
              <a:ext cx="4295987" cy="596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 descr="산, 실외, 자연, 바위이(가) 표시된 사진&#10;&#10;자동 생성된 설명">
              <a:extLst>
                <a:ext uri="{FF2B5EF4-FFF2-40B4-BE49-F238E27FC236}">
                  <a16:creationId xmlns:a16="http://schemas.microsoft.com/office/drawing/2014/main" id="{E7C32324-D562-4E0F-A41B-8E298E1CC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976" b="99677" l="9976" r="89984">
                          <a14:foregroundMark x1="51158" y1="61454" x2="50767" y2="53958"/>
                          <a14:foregroundMark x1="50767" y1="53958" x2="55372" y2="59895"/>
                          <a14:foregroundMark x1="52423" y1="53756" x2="49677" y2="56704"/>
                          <a14:foregroundMark x1="54854" y1="65144" x2="59733" y2="90953"/>
                          <a14:foregroundMark x1="52625" y1="53352" x2="54189" y2="61627"/>
                          <a14:foregroundMark x1="59733" y1="90953" x2="58562" y2="99677"/>
                          <a14:foregroundMark x1="49475" y1="57795" x2="55291" y2="58199"/>
                          <a14:foregroundMark x1="54200" y1="52787" x2="54604" y2="57633"/>
                          <a14:foregroundMark x1="48910" y1="55129" x2="48788" y2="59451"/>
                          <a14:backgroundMark x1="47132" y1="23910" x2="18780" y2="75202"/>
                          <a14:backgroundMark x1="18780" y1="75202" x2="18134" y2="77666"/>
                          <a14:backgroundMark x1="69548" y1="52706" x2="76131" y2="89297"/>
                          <a14:backgroundMark x1="57068" y1="54200" x2="58643" y2="61753"/>
                          <a14:backgroundMark x1="58643" y1="61753" x2="66963" y2="73748"/>
                          <a14:backgroundMark x1="66963" y1="73748" x2="69750" y2="83562"/>
                          <a14:backgroundMark x1="69750" y1="83562" x2="69386" y2="69184"/>
                          <a14:backgroundMark x1="69386" y1="69184" x2="64701" y2="56300"/>
                          <a14:backgroundMark x1="47536" y1="52908" x2="46244" y2="61551"/>
                          <a14:backgroundMark x1="46244" y1="61551" x2="40347" y2="69467"/>
                          <a14:backgroundMark x1="40347" y1="69467" x2="38166" y2="83239"/>
                          <a14:backgroundMark x1="38166" y1="83239" x2="36632" y2="61874"/>
                          <a14:backgroundMark x1="36632" y1="61874" x2="39701" y2="53352"/>
                          <a14:backgroundMark x1="47132" y1="35541" x2="59410" y2="54200"/>
                          <a14:backgroundMark x1="43296" y1="21607" x2="99596" y2="55654"/>
                          <a14:backgroundMark x1="65953" y1="92286" x2="64701" y2="96931"/>
                          <a14:backgroundMark x1="47940" y1="62359" x2="46688" y2="64176"/>
                          <a14:backgroundMark x1="48344" y1="61793" x2="48344" y2="63489"/>
                          <a14:backgroundMark x1="48344" y1="61712" x2="50929" y2="63409"/>
                          <a14:backgroundMark x1="55775" y1="62237" x2="48263" y2="62924"/>
                          <a14:backgroundMark x1="48910" y1="61026" x2="53393" y2="63288"/>
                          <a14:backgroundMark x1="54725" y1="62399" x2="53756" y2="63328"/>
                          <a14:backgroundMark x1="54160" y1="63126" x2="56785" y2="63086"/>
                          <a14:backgroundMark x1="59087" y1="63934" x2="52625" y2="64620"/>
                          <a14:backgroundMark x1="54847" y1="61389" x2="54241" y2="62197"/>
                          <a14:backgroundMark x1="49192" y1="60460" x2="49556" y2="60905"/>
                          <a14:backgroundMark x1="49596" y1="61066" x2="50969" y2="61672"/>
                          <a14:backgroundMark x1="56583" y1="54887" x2="55856" y2="54079"/>
                          <a14:backgroundMark x1="55654" y1="54362" x2="55654" y2="54645"/>
                          <a14:backgroundMark x1="53877" y1="52585" x2="54887" y2="53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64" t="50067" r="41686" b="36475"/>
            <a:stretch/>
          </p:blipFill>
          <p:spPr>
            <a:xfrm rot="319520">
              <a:off x="4237480" y="1625298"/>
              <a:ext cx="4145941" cy="4600306"/>
            </a:xfrm>
            <a:prstGeom prst="rect">
              <a:avLst/>
            </a:prstGeom>
          </p:spPr>
        </p:pic>
      </p:grpSp>
      <p:pic>
        <p:nvPicPr>
          <p:cNvPr id="19" name="그림 18" descr="사람, 나무, 실외, 가장이(가) 표시된 사진&#10;&#10;자동 생성된 설명">
            <a:extLst>
              <a:ext uri="{FF2B5EF4-FFF2-40B4-BE49-F238E27FC236}">
                <a16:creationId xmlns:a16="http://schemas.microsoft.com/office/drawing/2014/main" id="{21FAE586-BFED-4EF4-8327-BAD5C1ED11B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1400" b="65400" l="22400" r="83733">
                        <a14:foregroundMark x1="33333" y1="23900" x2="33333" y2="42476"/>
                        <a14:foregroundMark x1="33200" y1="43200" x2="41440" y2="47814"/>
                        <a14:foregroundMark x1="32667" y1="45300" x2="41955" y2="49070"/>
                        <a14:foregroundMark x1="36267" y1="22800" x2="40368" y2="21492"/>
                        <a14:foregroundMark x1="48800" y1="18000" x2="50148" y2="18695"/>
                        <a14:foregroundMark x1="43971" y1="50735" x2="41733" y2="64800"/>
                        <a14:foregroundMark x1="36667" y1="50700" x2="36400" y2="60600"/>
                        <a14:foregroundMark x1="36000" y1="46700" x2="35867" y2="64300"/>
                        <a14:foregroundMark x1="35867" y1="64300" x2="32533" y2="65400"/>
                        <a14:foregroundMark x1="29067" y1="62900" x2="35867" y2="63700"/>
                        <a14:foregroundMark x1="43067" y1="54100" x2="44933" y2="64600"/>
                        <a14:foregroundMark x1="43733" y1="52900" x2="48800" y2="62600"/>
                        <a14:foregroundMark x1="68219" y1="56364" x2="69467" y2="59600"/>
                        <a14:foregroundMark x1="66654" y1="52303" x2="67625" y2="54821"/>
                        <a14:foregroundMark x1="65345" y1="56905" x2="65467" y2="57200"/>
                        <a14:foregroundMark x1="37733" y1="43200" x2="44133" y2="49700"/>
                        <a14:foregroundMark x1="42267" y1="42700" x2="44267" y2="47400"/>
                        <a14:backgroundMark x1="79867" y1="37900" x2="77733" y2="54300"/>
                        <a14:backgroundMark x1="48702" y1="56584" x2="51200" y2="58400"/>
                        <a14:backgroundMark x1="20933" y1="36400" x2="31714" y2="44236"/>
                        <a14:backgroundMark x1="29200" y1="51500" x2="33106" y2="54430"/>
                        <a14:backgroundMark x1="72667" y1="36400" x2="72800" y2="44800"/>
                        <a14:backgroundMark x1="63600" y1="47200" x2="72800" y2="41200"/>
                        <a14:backgroundMark x1="30970" y1="60879" x2="31067" y2="60900"/>
                        <a14:backgroundMark x1="30459" y1="61135" x2="17600" y2="61400"/>
                        <a14:backgroundMark x1="33056" y1="61082" x2="30734" y2="61130"/>
                        <a14:backgroundMark x1="39491" y1="60950" x2="38726" y2="60966"/>
                        <a14:backgroundMark x1="56533" y1="60600" x2="50861" y2="60716"/>
                        <a14:backgroundMark x1="28000" y1="47300" x2="33134" y2="50754"/>
                        <a14:backgroundMark x1="39262" y1="59617" x2="39684" y2="59736"/>
                        <a14:backgroundMark x1="39312" y1="57733" x2="39978" y2="57887"/>
                        <a14:backgroundMark x1="44597" y1="64744" x2="52267" y2="66100"/>
                        <a14:backgroundMark x1="38706" y1="63703" x2="39043" y2="63763"/>
                        <a14:backgroundMark x1="29067" y1="62000" x2="29793" y2="62128"/>
                        <a14:backgroundMark x1="63733" y1="49499" x2="63733" y2="49000"/>
                        <a14:backgroundMark x1="63191" y1="48828" x2="68933" y2="31600"/>
                        <a14:backgroundMark x1="38000" y1="23800" x2="61200" y2="54100"/>
                        <a14:backgroundMark x1="48267" y1="21300" x2="61867" y2="40000"/>
                        <a14:backgroundMark x1="52000" y1="20700" x2="59867" y2="33400"/>
                        <a14:backgroundMark x1="54267" y1="32200" x2="59067" y2="57600"/>
                        <a14:backgroundMark x1="45067" y1="33800" x2="45867" y2="44300"/>
                        <a14:backgroundMark x1="37200" y1="21200" x2="40933" y2="21200"/>
                        <a14:backgroundMark x1="42933" y1="18200" x2="48000" y2="26900"/>
                        <a14:backgroundMark x1="52400" y1="21700" x2="60000" y2="28700"/>
                        <a14:backgroundMark x1="54000" y1="19400" x2="66667" y2="52300"/>
                        <a14:backgroundMark x1="64533" y1="28100" x2="61867" y2="66000"/>
                        <a14:backgroundMark x1="69867" y1="42700" x2="70533" y2="56300"/>
                        <a14:backgroundMark x1="43067" y1="17600" x2="43333" y2="25200"/>
                        <a14:backgroundMark x1="40400" y1="18300" x2="54667" y2="24700"/>
                        <a14:backgroundMark x1="50000" y1="18700" x2="50267" y2="23600"/>
                        <a14:backgroundMark x1="45008" y1="49283" x2="45467" y2="50400"/>
                      </a14:backgroundRemoval>
                    </a14:imgEffect>
                  </a14:imgLayer>
                </a14:imgProps>
              </a:ext>
            </a:extLst>
          </a:blip>
          <a:srcRect l="14816" t="5556" r="8518" b="35834"/>
          <a:stretch/>
        </p:blipFill>
        <p:spPr>
          <a:xfrm rot="20547926" flipH="1">
            <a:off x="5956063" y="1455349"/>
            <a:ext cx="2158848" cy="2062641"/>
          </a:xfrm>
          <a:prstGeom prst="roundRect">
            <a:avLst/>
          </a:prstGeom>
        </p:spPr>
      </p:pic>
      <p:pic>
        <p:nvPicPr>
          <p:cNvPr id="20" name="Picture 2" descr="작업복 남녀 759482 - 무료 다운로드 - illustAC">
            <a:extLst>
              <a:ext uri="{FF2B5EF4-FFF2-40B4-BE49-F238E27FC236}">
                <a16:creationId xmlns:a16="http://schemas.microsoft.com/office/drawing/2014/main" id="{7F17784D-1DF8-4E02-B9AB-65EB1B250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8235" l="3632" r="43826">
                        <a14:foregroundMark x1="24697" y1="47353" x2="23245" y2="52647"/>
                        <a14:foregroundMark x1="25908" y1="67059" x2="20581" y2="86471"/>
                        <a14:foregroundMark x1="11622" y1="70294" x2="17433" y2="84706"/>
                        <a14:foregroundMark x1="4116" y1="85882" x2="8717" y2="90000"/>
                        <a14:foregroundMark x1="14044" y1="86471" x2="16949" y2="92941"/>
                        <a14:foregroundMark x1="10169" y1="92647" x2="10412" y2="95882"/>
                        <a14:foregroundMark x1="20581" y1="92647" x2="23002" y2="96176"/>
                        <a14:foregroundMark x1="43826" y1="87941" x2="41646" y2="92941"/>
                        <a14:foregroundMark x1="37772" y1="94412" x2="36804" y2="98235"/>
                        <a14:foregroundMark x1="27708" y1="42720" x2="28004" y2="41721"/>
                        <a14:backgroundMark x1="32203" y1="18529" x2="24697" y2="34706"/>
                        <a14:backgroundMark x1="9685" y1="33824" x2="10896" y2="45000"/>
                        <a14:backgroundMark x1="11380" y1="31765" x2="29540" y2="39412"/>
                        <a14:backgroundMark x1="9685" y1="22059" x2="16949" y2="44118"/>
                        <a14:backgroundMark x1="38499" y1="31471" x2="31961" y2="42941"/>
                        <a14:backgroundMark x1="37772" y1="40294" x2="28571" y2="50000"/>
                        <a14:backgroundMark x1="28571" y1="50000" x2="28087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3"/>
          <a:stretch/>
        </p:blipFill>
        <p:spPr bwMode="auto">
          <a:xfrm>
            <a:off x="6535261" y="1610881"/>
            <a:ext cx="2210007" cy="27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 descr="사람, 나무, 실외, 가장이(가) 표시된 사진&#10;&#10;자동 생성된 설명">
            <a:extLst>
              <a:ext uri="{FF2B5EF4-FFF2-40B4-BE49-F238E27FC236}">
                <a16:creationId xmlns:a16="http://schemas.microsoft.com/office/drawing/2014/main" id="{47B91748-2C7A-49FB-97B1-4B7FB77DF81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1400" b="65400" l="22400" r="83733">
                        <a14:foregroundMark x1="33333" y1="23900" x2="33333" y2="42476"/>
                        <a14:foregroundMark x1="33200" y1="43200" x2="41440" y2="47814"/>
                        <a14:foregroundMark x1="32667" y1="45300" x2="41955" y2="49070"/>
                        <a14:foregroundMark x1="36267" y1="22800" x2="40368" y2="21492"/>
                        <a14:foregroundMark x1="48800" y1="18000" x2="50148" y2="18695"/>
                        <a14:foregroundMark x1="43971" y1="50735" x2="41733" y2="64800"/>
                        <a14:foregroundMark x1="36667" y1="50700" x2="36400" y2="60600"/>
                        <a14:foregroundMark x1="36000" y1="46700" x2="35867" y2="64300"/>
                        <a14:foregroundMark x1="35867" y1="64300" x2="32533" y2="65400"/>
                        <a14:foregroundMark x1="29067" y1="62900" x2="35867" y2="63700"/>
                        <a14:foregroundMark x1="43067" y1="54100" x2="44933" y2="64600"/>
                        <a14:foregroundMark x1="43733" y1="52900" x2="48800" y2="62600"/>
                        <a14:foregroundMark x1="68219" y1="56364" x2="69467" y2="59600"/>
                        <a14:foregroundMark x1="66654" y1="52303" x2="67625" y2="54821"/>
                        <a14:foregroundMark x1="65345" y1="56905" x2="65467" y2="57200"/>
                        <a14:foregroundMark x1="37733" y1="43200" x2="44133" y2="49700"/>
                        <a14:foregroundMark x1="42267" y1="42700" x2="44267" y2="47400"/>
                        <a14:backgroundMark x1="79867" y1="37900" x2="77733" y2="54300"/>
                        <a14:backgroundMark x1="48702" y1="56584" x2="51200" y2="58400"/>
                        <a14:backgroundMark x1="20933" y1="36400" x2="31714" y2="44236"/>
                        <a14:backgroundMark x1="29200" y1="51500" x2="33106" y2="54430"/>
                        <a14:backgroundMark x1="72667" y1="36400" x2="72800" y2="44800"/>
                        <a14:backgroundMark x1="63600" y1="47200" x2="72800" y2="41200"/>
                        <a14:backgroundMark x1="30970" y1="60879" x2="31067" y2="60900"/>
                        <a14:backgroundMark x1="30459" y1="61135" x2="17600" y2="61400"/>
                        <a14:backgroundMark x1="33056" y1="61082" x2="30734" y2="61130"/>
                        <a14:backgroundMark x1="39491" y1="60950" x2="38726" y2="60966"/>
                        <a14:backgroundMark x1="56533" y1="60600" x2="50861" y2="60716"/>
                        <a14:backgroundMark x1="28000" y1="47300" x2="33134" y2="50754"/>
                        <a14:backgroundMark x1="39262" y1="59617" x2="39684" y2="59736"/>
                        <a14:backgroundMark x1="39312" y1="57733" x2="39978" y2="57887"/>
                        <a14:backgroundMark x1="44597" y1="64744" x2="52267" y2="66100"/>
                        <a14:backgroundMark x1="38706" y1="63703" x2="39043" y2="63763"/>
                        <a14:backgroundMark x1="29067" y1="62000" x2="29793" y2="62128"/>
                        <a14:backgroundMark x1="63733" y1="49499" x2="63733" y2="49000"/>
                        <a14:backgroundMark x1="63191" y1="48828" x2="68933" y2="31600"/>
                        <a14:backgroundMark x1="38000" y1="23800" x2="61200" y2="54100"/>
                        <a14:backgroundMark x1="48267" y1="21300" x2="61867" y2="40000"/>
                        <a14:backgroundMark x1="52000" y1="20700" x2="59867" y2="33400"/>
                        <a14:backgroundMark x1="54267" y1="32200" x2="59067" y2="57600"/>
                        <a14:backgroundMark x1="45067" y1="33800" x2="45867" y2="44300"/>
                        <a14:backgroundMark x1="37200" y1="21200" x2="40933" y2="21200"/>
                        <a14:backgroundMark x1="42933" y1="18200" x2="48000" y2="26900"/>
                        <a14:backgroundMark x1="52400" y1="21700" x2="60000" y2="28700"/>
                        <a14:backgroundMark x1="54000" y1="19400" x2="66667" y2="52300"/>
                        <a14:backgroundMark x1="64533" y1="28100" x2="61867" y2="66000"/>
                        <a14:backgroundMark x1="69867" y1="42700" x2="70533" y2="56300"/>
                        <a14:backgroundMark x1="43067" y1="17600" x2="43333" y2="25200"/>
                        <a14:backgroundMark x1="40400" y1="18300" x2="54667" y2="24700"/>
                        <a14:backgroundMark x1="50000" y1="18700" x2="50267" y2="23600"/>
                        <a14:backgroundMark x1="45008" y1="49283" x2="45467" y2="50400"/>
                      </a14:backgroundRemoval>
                    </a14:imgEffect>
                  </a14:imgLayer>
                </a14:imgProps>
              </a:ext>
            </a:extLst>
          </a:blip>
          <a:srcRect l="14816" t="5556" r="8518" b="35834"/>
          <a:stretch/>
        </p:blipFill>
        <p:spPr>
          <a:xfrm rot="20547926" flipH="1">
            <a:off x="6913538" y="1498862"/>
            <a:ext cx="1471582" cy="1899732"/>
          </a:xfrm>
          <a:prstGeom prst="roundRect">
            <a:avLst/>
          </a:prstGeom>
        </p:spPr>
      </p:pic>
      <p:pic>
        <p:nvPicPr>
          <p:cNvPr id="22" name="그림 21" descr="사람, 나무, 실외, 가장이(가) 표시된 사진&#10;&#10;자동 생성된 설명">
            <a:extLst>
              <a:ext uri="{FF2B5EF4-FFF2-40B4-BE49-F238E27FC236}">
                <a16:creationId xmlns:a16="http://schemas.microsoft.com/office/drawing/2014/main" id="{89FC2459-2568-40F0-A849-B8BCFDD526D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1400" b="65400" l="22400" r="83733">
                        <a14:foregroundMark x1="39867" y1="23900" x2="50667" y2="23300"/>
                        <a14:foregroundMark x1="38933" y1="21200" x2="48933" y2="19500"/>
                        <a14:foregroundMark x1="52133" y1="20400" x2="48933" y2="20000"/>
                        <a14:foregroundMark x1="33333" y1="23900" x2="33333" y2="42476"/>
                        <a14:foregroundMark x1="63418" y1="50148" x2="64267" y2="48700"/>
                        <a14:foregroundMark x1="62505" y1="51707" x2="62831" y2="51151"/>
                        <a14:foregroundMark x1="62533" y1="29100" x2="63867" y2="34000"/>
                        <a14:foregroundMark x1="33200" y1="43200" x2="43200" y2="48800"/>
                        <a14:foregroundMark x1="32667" y1="45300" x2="44000" y2="49900"/>
                        <a14:foregroundMark x1="36267" y1="22800" x2="47867" y2="19100"/>
                        <a14:foregroundMark x1="38133" y1="20600" x2="42267" y2="18000"/>
                        <a14:foregroundMark x1="40267" y1="19800" x2="48933" y2="19700"/>
                        <a14:foregroundMark x1="48000" y1="18800" x2="51600" y2="19900"/>
                        <a14:foregroundMark x1="48800" y1="18000" x2="53067" y2="20200"/>
                        <a14:foregroundMark x1="44533" y1="47200" x2="41733" y2="64800"/>
                        <a14:foregroundMark x1="36667" y1="50700" x2="36400" y2="60600"/>
                        <a14:foregroundMark x1="36000" y1="46700" x2="35867" y2="64300"/>
                        <a14:foregroundMark x1="35867" y1="64300" x2="32533" y2="65400"/>
                        <a14:foregroundMark x1="29067" y1="62900" x2="35867" y2="63700"/>
                        <a14:foregroundMark x1="43067" y1="54100" x2="44933" y2="64600"/>
                        <a14:foregroundMark x1="43733" y1="52900" x2="48800" y2="62600"/>
                        <a14:foregroundMark x1="60533" y1="48800" x2="60267" y2="62900"/>
                        <a14:foregroundMark x1="60267" y1="62900" x2="60267" y2="62900"/>
                        <a14:foregroundMark x1="63333" y1="52800" x2="63467" y2="64600"/>
                        <a14:foregroundMark x1="66267" y1="51300" x2="69467" y2="59600"/>
                        <a14:foregroundMark x1="62400" y1="49800" x2="65467" y2="57200"/>
                        <a14:backgroundMark x1="79867" y1="37900" x2="77733" y2="54300"/>
                        <a14:backgroundMark x1="48702" y1="56584" x2="51200" y2="58400"/>
                        <a14:backgroundMark x1="20933" y1="36400" x2="31714" y2="44236"/>
                        <a14:backgroundMark x1="29200" y1="51500" x2="33106" y2="54430"/>
                        <a14:backgroundMark x1="72667" y1="36400" x2="72800" y2="44800"/>
                        <a14:backgroundMark x1="63600" y1="47200" x2="72800" y2="41200"/>
                        <a14:backgroundMark x1="30970" y1="60879" x2="31067" y2="60900"/>
                        <a14:backgroundMark x1="30459" y1="61135" x2="17600" y2="61400"/>
                        <a14:backgroundMark x1="33056" y1="61082" x2="30734" y2="61130"/>
                        <a14:backgroundMark x1="39491" y1="60950" x2="38726" y2="60966"/>
                        <a14:backgroundMark x1="56533" y1="60600" x2="50861" y2="60716"/>
                        <a14:backgroundMark x1="28000" y1="47300" x2="33134" y2="50754"/>
                        <a14:backgroundMark x1="39262" y1="59617" x2="39684" y2="59736"/>
                        <a14:backgroundMark x1="39312" y1="57733" x2="39978" y2="57887"/>
                        <a14:backgroundMark x1="44597" y1="64744" x2="52267" y2="66100"/>
                        <a14:backgroundMark x1="38706" y1="63703" x2="39043" y2="63763"/>
                        <a14:backgroundMark x1="29067" y1="62000" x2="29793" y2="62128"/>
                        <a14:backgroundMark x1="63733" y1="49499" x2="63733" y2="49000"/>
                        <a14:backgroundMark x1="63191" y1="48828" x2="68933" y2="31600"/>
                      </a14:backgroundRemoval>
                    </a14:imgEffect>
                  </a14:imgLayer>
                </a14:imgProps>
              </a:ext>
            </a:extLst>
          </a:blip>
          <a:srcRect l="14816" t="5556" r="8518" b="35834"/>
          <a:stretch/>
        </p:blipFill>
        <p:spPr>
          <a:xfrm rot="1052074">
            <a:off x="6750018" y="1404642"/>
            <a:ext cx="2158848" cy="2062641"/>
          </a:xfrm>
          <a:prstGeom prst="roundRect">
            <a:avLst/>
          </a:prstGeom>
        </p:spPr>
      </p:pic>
      <p:pic>
        <p:nvPicPr>
          <p:cNvPr id="21" name="Picture 2" descr="작업복 남녀 759482 - 무료 다운로드 - illustAC">
            <a:extLst>
              <a:ext uri="{FF2B5EF4-FFF2-40B4-BE49-F238E27FC236}">
                <a16:creationId xmlns:a16="http://schemas.microsoft.com/office/drawing/2014/main" id="{A6AD4F85-F4EE-426C-90E3-C0F81E031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8235" l="3632" r="43826">
                        <a14:foregroundMark x1="11622" y1="70294" x2="11723" y2="70544"/>
                        <a14:foregroundMark x1="4116" y1="85882" x2="8717" y2="90000"/>
                        <a14:foregroundMark x1="14044" y1="86471" x2="16949" y2="92941"/>
                        <a14:foregroundMark x1="10169" y1="92647" x2="10412" y2="95882"/>
                        <a14:foregroundMark x1="20581" y1="92647" x2="23002" y2="96176"/>
                        <a14:foregroundMark x1="43826" y1="87941" x2="41646" y2="92941"/>
                        <a14:foregroundMark x1="37772" y1="94412" x2="36804" y2="98235"/>
                        <a14:backgroundMark x1="24213" y1="17941" x2="28087" y2="49706"/>
                        <a14:backgroundMark x1="13317" y1="19118" x2="21065" y2="46765"/>
                        <a14:backgroundMark x1="3632" y1="34412" x2="17676" y2="48529"/>
                        <a14:backgroundMark x1="29056" y1="28824" x2="33414" y2="39412"/>
                        <a14:backgroundMark x1="33656" y1="27941" x2="40436" y2="46765"/>
                        <a14:backgroundMark x1="24939" y1="48529" x2="22760" y2="87647"/>
                        <a14:backgroundMark x1="21792" y1="58235" x2="21792" y2="78824"/>
                        <a14:backgroundMark x1="20097" y1="57647" x2="19613" y2="70882"/>
                        <a14:backgroundMark x1="15981" y1="55000" x2="19613" y2="72059"/>
                        <a14:backgroundMark x1="13559" y1="73824" x2="15981" y2="66471"/>
                        <a14:backgroundMark x1="16223" y1="75000" x2="12107" y2="76471"/>
                        <a14:backgroundMark x1="15981" y1="75294" x2="21550" y2="83235"/>
                        <a14:backgroundMark x1="31477" y1="56471" x2="26877" y2="66176"/>
                        <a14:backgroundMark x1="24213" y1="76471" x2="29782" y2="86176"/>
                        <a14:backgroundMark x1="27603" y1="71176" x2="29298" y2="78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443" b="2574"/>
          <a:stretch/>
        </p:blipFill>
        <p:spPr bwMode="auto">
          <a:xfrm>
            <a:off x="6536178" y="1306156"/>
            <a:ext cx="2210007" cy="302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7A6D231-0262-43F7-8E4F-89A055A44FC8}"/>
              </a:ext>
            </a:extLst>
          </p:cNvPr>
          <p:cNvGrpSpPr/>
          <p:nvPr/>
        </p:nvGrpSpPr>
        <p:grpSpPr>
          <a:xfrm>
            <a:off x="9099360" y="1775521"/>
            <a:ext cx="2339506" cy="2541279"/>
            <a:chOff x="17091306" y="5866924"/>
            <a:chExt cx="4859214" cy="6494535"/>
          </a:xfrm>
        </p:grpSpPr>
        <p:pic>
          <p:nvPicPr>
            <p:cNvPr id="27" name="Picture 2" descr="작업복 남녀 759482 - 무료 다운로드 - illustAC">
              <a:extLst>
                <a:ext uri="{FF2B5EF4-FFF2-40B4-BE49-F238E27FC236}">
                  <a16:creationId xmlns:a16="http://schemas.microsoft.com/office/drawing/2014/main" id="{50E108EC-C378-4C82-8ED4-662535BBCC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53" b="97353" l="42131" r="95642">
                          <a14:foregroundMark x1="61501" y1="28824" x2="53753" y2="17059"/>
                          <a14:foregroundMark x1="53753" y1="17059" x2="68765" y2="15294"/>
                          <a14:foregroundMark x1="68765" y1="15294" x2="69734" y2="16765"/>
                          <a14:foregroundMark x1="71671" y1="26176" x2="63438" y2="9412"/>
                          <a14:foregroundMark x1="59322" y1="3529" x2="54479" y2="9412"/>
                          <a14:foregroundMark x1="45036" y1="19118" x2="46489" y2="25294"/>
                          <a14:foregroundMark x1="53511" y1="17647" x2="59080" y2="32059"/>
                          <a14:foregroundMark x1="51090" y1="27059" x2="54722" y2="33824"/>
                          <a14:foregroundMark x1="59564" y1="50588" x2="61743" y2="70882"/>
                          <a14:foregroundMark x1="52542" y1="62941" x2="55932" y2="77059"/>
                          <a14:foregroundMark x1="50847" y1="63824" x2="51816" y2="72941"/>
                          <a14:foregroundMark x1="56416" y1="56471" x2="50121" y2="64118"/>
                          <a14:foregroundMark x1="62470" y1="26471" x2="62228" y2="18529"/>
                          <a14:foregroundMark x1="86199" y1="36176" x2="87409" y2="90882"/>
                          <a14:foregroundMark x1="87409" y1="90882" x2="72639" y2="94118"/>
                          <a14:foregroundMark x1="72639" y1="94118" x2="57627" y2="88824"/>
                          <a14:foregroundMark x1="57627" y1="88824" x2="63680" y2="73235"/>
                          <a14:foregroundMark x1="63680" y1="73235" x2="68281" y2="72941"/>
                          <a14:foregroundMark x1="71186" y1="57059" x2="73850" y2="79118"/>
                          <a14:foregroundMark x1="66102" y1="57353" x2="72155" y2="96176"/>
                          <a14:foregroundMark x1="65860" y1="51471" x2="56901" y2="24118"/>
                          <a14:foregroundMark x1="69007" y1="24412" x2="59564" y2="38235"/>
                          <a14:foregroundMark x1="71671" y1="34118" x2="65860" y2="33235"/>
                          <a14:foregroundMark x1="76271" y1="41471" x2="78450" y2="38529"/>
                          <a14:foregroundMark x1="94915" y1="80294" x2="91768" y2="94706"/>
                          <a14:foregroundMark x1="91768" y1="94706" x2="84988" y2="97353"/>
                          <a14:foregroundMark x1="93947" y1="82353" x2="90799" y2="63235"/>
                          <a14:foregroundMark x1="90799" y1="63235" x2="87893" y2="61176"/>
                          <a14:foregroundMark x1="95642" y1="79706" x2="93947" y2="89118"/>
                          <a14:foregroundMark x1="42131" y1="21765" x2="42857" y2="194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78"/>
            <a:stretch/>
          </p:blipFill>
          <p:spPr bwMode="auto">
            <a:xfrm>
              <a:off x="17654533" y="6399681"/>
              <a:ext cx="4295987" cy="596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사람, 젊은, 어두운이(가) 표시된 사진&#10;&#10;자동 생성된 설명">
              <a:extLst>
                <a:ext uri="{FF2B5EF4-FFF2-40B4-BE49-F238E27FC236}">
                  <a16:creationId xmlns:a16="http://schemas.microsoft.com/office/drawing/2014/main" id="{1B73FE82-1116-4EB6-878F-1006C9A7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810" b="61289" l="12935" r="87658">
                          <a14:foregroundMark x1="53333" y1="21250" x2="50139" y2="15972"/>
                          <a14:foregroundMark x1="66296" y1="28924" x2="56435" y2="13403"/>
                          <a14:foregroundMark x1="56435" y1="13403" x2="37407" y2="10104"/>
                          <a14:foregroundMark x1="37407" y1="10104" x2="30972" y2="27986"/>
                          <a14:foregroundMark x1="30972" y1="27986" x2="32176" y2="32188"/>
                          <a14:foregroundMark x1="40602" y1="30104" x2="38519" y2="33368"/>
                          <a14:foregroundMark x1="58426" y1="30000" x2="57454" y2="32674"/>
                          <a14:backgroundMark x1="21204" y1="36076" x2="23194" y2="43299"/>
                          <a14:backgroundMark x1="79630" y1="31250" x2="72685" y2="52083"/>
                          <a14:backgroundMark x1="28981" y1="51910" x2="42037" y2="58611"/>
                          <a14:backgroundMark x1="31389" y1="49375" x2="46157" y2="57743"/>
                          <a14:backgroundMark x1="46157" y1="57743" x2="61389" y2="55972"/>
                          <a14:backgroundMark x1="61389" y1="55972" x2="51250" y2="57361"/>
                          <a14:backgroundMark x1="59954" y1="52465" x2="59444" y2="52535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3594" t="-523" r="3002" b="31901"/>
            <a:stretch/>
          </p:blipFill>
          <p:spPr>
            <a:xfrm>
              <a:off x="17091306" y="5866924"/>
              <a:ext cx="4489714" cy="4397980"/>
            </a:xfrm>
            <a:prstGeom prst="round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F0F9302-FC95-4C52-8C00-39F7BC57AE24}"/>
              </a:ext>
            </a:extLst>
          </p:cNvPr>
          <p:cNvSpPr txBox="1"/>
          <p:nvPr/>
        </p:nvSpPr>
        <p:spPr>
          <a:xfrm>
            <a:off x="1664740" y="3572554"/>
            <a:ext cx="848551" cy="39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김차헌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A3A168-9489-4736-A985-9D83AED6E871}"/>
              </a:ext>
            </a:extLst>
          </p:cNvPr>
          <p:cNvSpPr txBox="1"/>
          <p:nvPr/>
        </p:nvSpPr>
        <p:spPr>
          <a:xfrm>
            <a:off x="4710241" y="3531743"/>
            <a:ext cx="848551" cy="39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김찬우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7D244-5863-48EB-AB17-8DE916032CD7}"/>
              </a:ext>
            </a:extLst>
          </p:cNvPr>
          <p:cNvSpPr txBox="1"/>
          <p:nvPr/>
        </p:nvSpPr>
        <p:spPr>
          <a:xfrm>
            <a:off x="3165207" y="3570332"/>
            <a:ext cx="848551" cy="39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문호준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5341C8-61CC-411C-BC05-B4965A8276AE}"/>
              </a:ext>
            </a:extLst>
          </p:cNvPr>
          <p:cNvSpPr txBox="1"/>
          <p:nvPr/>
        </p:nvSpPr>
        <p:spPr>
          <a:xfrm>
            <a:off x="7264498" y="3588716"/>
            <a:ext cx="848551" cy="39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민현정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14A1A0-4421-4E9A-823E-6D0346704C85}"/>
              </a:ext>
            </a:extLst>
          </p:cNvPr>
          <p:cNvSpPr txBox="1"/>
          <p:nvPr/>
        </p:nvSpPr>
        <p:spPr>
          <a:xfrm>
            <a:off x="8539238" y="3586382"/>
            <a:ext cx="848551" cy="39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조정원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8CD3F0-DE19-47F6-A3AF-3F045A858A03}"/>
              </a:ext>
            </a:extLst>
          </p:cNvPr>
          <p:cNvSpPr txBox="1"/>
          <p:nvPr/>
        </p:nvSpPr>
        <p:spPr>
          <a:xfrm>
            <a:off x="9854060" y="3586382"/>
            <a:ext cx="848551" cy="39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8CB074-FF35-4F9E-AD16-00D41C4ED570}"/>
              </a:ext>
            </a:extLst>
          </p:cNvPr>
          <p:cNvSpPr/>
          <p:nvPr/>
        </p:nvSpPr>
        <p:spPr>
          <a:xfrm rot="1148461">
            <a:off x="2073536" y="3348201"/>
            <a:ext cx="657482" cy="186049"/>
          </a:xfrm>
          <a:prstGeom prst="rect">
            <a:avLst/>
          </a:prstGeom>
          <a:solidFill>
            <a:srgbClr val="EF575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정치외교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474050-B7F2-4E11-91D6-F1D4E41D6A74}"/>
              </a:ext>
            </a:extLst>
          </p:cNvPr>
          <p:cNvSpPr/>
          <p:nvPr/>
        </p:nvSpPr>
        <p:spPr>
          <a:xfrm rot="930369">
            <a:off x="4656422" y="3343123"/>
            <a:ext cx="1007565" cy="210615"/>
          </a:xfrm>
          <a:prstGeom prst="rect">
            <a:avLst/>
          </a:prstGeom>
          <a:solidFill>
            <a:srgbClr val="EF575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융합응용공학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B96706-1602-4AF9-B559-8A547E384159}"/>
              </a:ext>
            </a:extLst>
          </p:cNvPr>
          <p:cNvSpPr/>
          <p:nvPr/>
        </p:nvSpPr>
        <p:spPr>
          <a:xfrm rot="980892">
            <a:off x="3389390" y="3338376"/>
            <a:ext cx="701605" cy="235145"/>
          </a:xfrm>
          <a:prstGeom prst="rect">
            <a:avLst/>
          </a:prstGeom>
          <a:solidFill>
            <a:srgbClr val="EF575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통계학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AB34CA5-7928-4104-B524-DC4CF0A9A1C3}"/>
              </a:ext>
            </a:extLst>
          </p:cNvPr>
          <p:cNvSpPr/>
          <p:nvPr/>
        </p:nvSpPr>
        <p:spPr>
          <a:xfrm rot="984736">
            <a:off x="7473387" y="3324290"/>
            <a:ext cx="758372" cy="230380"/>
          </a:xfrm>
          <a:prstGeom prst="rect">
            <a:avLst/>
          </a:prstGeom>
          <a:solidFill>
            <a:srgbClr val="EF575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컴퓨터공학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DF7A886-6B6F-4D7B-8CAC-97044E3BED71}"/>
              </a:ext>
            </a:extLst>
          </p:cNvPr>
          <p:cNvSpPr/>
          <p:nvPr/>
        </p:nvSpPr>
        <p:spPr>
          <a:xfrm rot="832163">
            <a:off x="10069944" y="3351321"/>
            <a:ext cx="917283" cy="180883"/>
          </a:xfrm>
          <a:prstGeom prst="rect">
            <a:avLst/>
          </a:prstGeom>
          <a:solidFill>
            <a:srgbClr val="EF575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조선해양공학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10DB1E-20AB-4AD9-ACD2-7C138C8B08BC}"/>
              </a:ext>
            </a:extLst>
          </p:cNvPr>
          <p:cNvSpPr/>
          <p:nvPr/>
        </p:nvSpPr>
        <p:spPr>
          <a:xfrm rot="983544">
            <a:off x="8798353" y="3368154"/>
            <a:ext cx="928736" cy="207568"/>
          </a:xfrm>
          <a:prstGeom prst="rect">
            <a:avLst/>
          </a:prstGeom>
          <a:solidFill>
            <a:srgbClr val="EF575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정보통계학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9B96E6-4CA9-45EB-83F9-13B7188FCB98}"/>
              </a:ext>
            </a:extLst>
          </p:cNvPr>
          <p:cNvSpPr txBox="1"/>
          <p:nvPr/>
        </p:nvSpPr>
        <p:spPr>
          <a:xfrm>
            <a:off x="883179" y="4245207"/>
            <a:ext cx="3933695" cy="682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>
                <a:solidFill>
                  <a:srgbClr val="FF0000"/>
                </a:solidFill>
                <a:latin typeface="Amasis MT Pro Black" panose="02040A04050005020304" pitchFamily="18" charset="0"/>
                <a:ea typeface="나눔스퀘어_ac ExtraBold" panose="020B0600000101010101" pitchFamily="50" charset="-127"/>
              </a:rPr>
              <a:t>NEXT</a:t>
            </a:r>
            <a:r>
              <a:rPr lang="ko-KR" altLang="en-US" sz="3500" dirty="0">
                <a:solidFill>
                  <a:srgbClr val="FF0000"/>
                </a:solidFill>
                <a:latin typeface="Amasis MT Pro Black" panose="02040A04050005020304" pitchFamily="18" charset="0"/>
                <a:ea typeface="나눔스퀘어_ac ExtraBold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FF0000"/>
                </a:solidFill>
                <a:latin typeface="Amasis MT Pro Black" panose="02040A04050005020304" pitchFamily="18" charset="0"/>
                <a:ea typeface="나눔스퀘어_ac ExtraBold" panose="020B0600000101010101" pitchFamily="50" charset="-127"/>
              </a:rPr>
              <a:t>LEVEL</a:t>
            </a:r>
            <a:r>
              <a:rPr lang="ko-KR" altLang="en-US" sz="3500" dirty="0">
                <a:solidFill>
                  <a:srgbClr val="FF0000"/>
                </a:solidFill>
                <a:latin typeface="Amasis MT Pro Black" panose="02040A04050005020304" pitchFamily="18" charset="0"/>
                <a:ea typeface="나눔스퀘어_ac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호</a:t>
            </a:r>
            <a:endParaRPr lang="ko-KR" altLang="en-US" sz="3500" dirty="0">
              <a:solidFill>
                <a:srgbClr val="FF0000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8863735-1911-4232-A3B1-50F5311F3ECD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1" name="Picture 2" descr="경희대학교 빅리더 로고">
              <a:extLst>
                <a:ext uri="{FF2B5EF4-FFF2-40B4-BE49-F238E27FC236}">
                  <a16:creationId xmlns:a16="http://schemas.microsoft.com/office/drawing/2014/main" id="{E9A60E39-2EF1-45B4-8D1E-058CDF801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그림 51" descr="텍스트이(가) 표시된 사진&#10;&#10;자동 생성된 설명">
              <a:extLst>
                <a:ext uri="{FF2B5EF4-FFF2-40B4-BE49-F238E27FC236}">
                  <a16:creationId xmlns:a16="http://schemas.microsoft.com/office/drawing/2014/main" id="{292D76C4-5BB2-4F44-B245-B7D69943D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그림 52" descr="텍스트이(가) 표시된 사진&#10;&#10;자동 생성된 설명">
              <a:extLst>
                <a:ext uri="{FF2B5EF4-FFF2-40B4-BE49-F238E27FC236}">
                  <a16:creationId xmlns:a16="http://schemas.microsoft.com/office/drawing/2014/main" id="{C985389C-E10A-4624-BAC4-C383B2AD2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B8392DC-B25A-4B54-9CC5-D7C11DE99B70}"/>
              </a:ext>
            </a:extLst>
          </p:cNvPr>
          <p:cNvSpPr/>
          <p:nvPr/>
        </p:nvSpPr>
        <p:spPr>
          <a:xfrm>
            <a:off x="287252" y="68826"/>
            <a:ext cx="3556268" cy="456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팀원 소개   </a:t>
            </a:r>
            <a:r>
              <a:rPr kumimoji="0" lang="en-US" altLang="ko-KR" sz="1000" b="0" i="1" u="none" strike="noStrike" kern="0" cap="none" spc="0" normalizeH="0" baseline="0" noProof="0" dirty="0">
                <a:ln>
                  <a:noFill/>
                </a:ln>
                <a:solidFill>
                  <a:srgbClr val="1C2E3C"/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  <a:cs typeface="+mn-cs"/>
              </a:rPr>
              <a:t>Next Level</a:t>
            </a:r>
            <a:endParaRPr lang="ko-KR" altLang="en-US" sz="4000" i="1" kern="0" dirty="0">
              <a:solidFill>
                <a:srgbClr val="1C2E3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2E70A65-9A55-4DC2-BB40-732AB9AD5A27}"/>
              </a:ext>
            </a:extLst>
          </p:cNvPr>
          <p:cNvSpPr/>
          <p:nvPr/>
        </p:nvSpPr>
        <p:spPr>
          <a:xfrm rot="930369">
            <a:off x="5938476" y="3371865"/>
            <a:ext cx="704818" cy="210615"/>
          </a:xfrm>
          <a:prstGeom prst="rect">
            <a:avLst/>
          </a:prstGeom>
          <a:solidFill>
            <a:srgbClr val="EF575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중국어학</a:t>
            </a:r>
            <a:endParaRPr lang="ko-KR" altLang="en-US" sz="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D8AC44-3138-46CC-A74F-A0C544F6367F}"/>
              </a:ext>
            </a:extLst>
          </p:cNvPr>
          <p:cNvSpPr txBox="1"/>
          <p:nvPr/>
        </p:nvSpPr>
        <p:spPr>
          <a:xfrm>
            <a:off x="5888738" y="3536772"/>
            <a:ext cx="848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신예지</a:t>
            </a:r>
          </a:p>
        </p:txBody>
      </p:sp>
    </p:spTree>
    <p:extLst>
      <p:ext uri="{BB962C8B-B14F-4D97-AF65-F5344CB8AC3E}">
        <p14:creationId xmlns:p14="http://schemas.microsoft.com/office/powerpoint/2010/main" val="2894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706848-DCFE-4E6F-A231-2595E1904EF0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626851" y="2940178"/>
            <a:ext cx="6564042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226FF60-81D6-4DA9-91FA-3B163E4E6CD6}"/>
              </a:ext>
            </a:extLst>
          </p:cNvPr>
          <p:cNvGrpSpPr/>
          <p:nvPr/>
        </p:nvGrpSpPr>
        <p:grpSpPr>
          <a:xfrm>
            <a:off x="4468069" y="802419"/>
            <a:ext cx="2722824" cy="1772918"/>
            <a:chOff x="4908815" y="1594512"/>
            <a:chExt cx="2609330" cy="1834488"/>
          </a:xfrm>
        </p:grpSpPr>
        <p:pic>
          <p:nvPicPr>
            <p:cNvPr id="27" name="그림 26" descr="텍스트, 자동차, 실외, 주차이(가) 표시된 사진&#10;&#10;자동 생성된 설명">
              <a:extLst>
                <a:ext uri="{FF2B5EF4-FFF2-40B4-BE49-F238E27FC236}">
                  <a16:creationId xmlns:a16="http://schemas.microsoft.com/office/drawing/2014/main" id="{664DC245-9C85-445E-AD29-DA74803E1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76" b="11470"/>
            <a:stretch/>
          </p:blipFill>
          <p:spPr>
            <a:xfrm>
              <a:off x="4908815" y="1594512"/>
              <a:ext cx="2609330" cy="1834488"/>
            </a:xfrm>
            <a:prstGeom prst="round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D01AEA-1817-42C1-A171-912C06D2B1DA}"/>
                </a:ext>
              </a:extLst>
            </p:cNvPr>
            <p:cNvSpPr/>
            <p:nvPr/>
          </p:nvSpPr>
          <p:spPr>
            <a:xfrm>
              <a:off x="5196693" y="1594512"/>
              <a:ext cx="2040452" cy="219048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현대 쏘나타</a:t>
              </a:r>
              <a:r>
                <a:rPr lang="en-US" altLang="ko-KR" sz="105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/7</a:t>
              </a:r>
              <a:r>
                <a:rPr lang="ko-KR" altLang="en-US" sz="105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세대</a:t>
              </a:r>
              <a:r>
                <a:rPr lang="en-US" altLang="ko-KR" sz="105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</a:t>
              </a:r>
              <a:r>
                <a:rPr lang="ko-KR" altLang="en-US" sz="105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전기</a:t>
              </a:r>
              <a:r>
                <a:rPr lang="en-US" altLang="ko-KR" sz="105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)/</a:t>
              </a:r>
              <a:r>
                <a:rPr lang="ko-KR" altLang="en-US" sz="105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흰색</a:t>
              </a:r>
              <a:r>
                <a:rPr lang="en-US" altLang="ko-KR" sz="105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/</a:t>
              </a:r>
              <a:r>
                <a:rPr lang="ko-KR" altLang="en-US" sz="105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전면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D259D23-273E-4578-8CA0-8AD8E3144766}"/>
                </a:ext>
              </a:extLst>
            </p:cNvPr>
            <p:cNvSpPr/>
            <p:nvPr/>
          </p:nvSpPr>
          <p:spPr>
            <a:xfrm>
              <a:off x="5208270" y="1813560"/>
              <a:ext cx="2025015" cy="16154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7E91A0-42CA-4679-A237-EDC70EE3FF37}"/>
              </a:ext>
            </a:extLst>
          </p:cNvPr>
          <p:cNvGrpSpPr/>
          <p:nvPr/>
        </p:nvGrpSpPr>
        <p:grpSpPr>
          <a:xfrm>
            <a:off x="750362" y="1148079"/>
            <a:ext cx="2972360" cy="1136023"/>
            <a:chOff x="652361" y="2794221"/>
            <a:chExt cx="2328964" cy="890120"/>
          </a:xfrm>
        </p:grpSpPr>
        <p:pic>
          <p:nvPicPr>
            <p:cNvPr id="36" name="Picture 4" descr="Car Vector HD Stock Images | Shutterstock">
              <a:extLst>
                <a:ext uri="{FF2B5EF4-FFF2-40B4-BE49-F238E27FC236}">
                  <a16:creationId xmlns:a16="http://schemas.microsoft.com/office/drawing/2014/main" id="{92D2DF9C-4897-4BE2-A741-E5AA0E2C3C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917" b="55705" l="18542" r="81452">
                          <a14:foregroundMark x1="71538" y1="52857" x2="71538" y2="52857"/>
                          <a14:foregroundMark x1="81154" y1="51786" x2="81154" y2="51786"/>
                          <a14:foregroundMark x1="18462" y1="48929" x2="18462" y2="48929"/>
                          <a14:foregroundMark x1="26154" y1="52857" x2="26154" y2="5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8" t="28943" r="10684" b="41321"/>
            <a:stretch/>
          </p:blipFill>
          <p:spPr bwMode="auto">
            <a:xfrm>
              <a:off x="652361" y="3080764"/>
              <a:ext cx="1183540" cy="481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4E4E949-92D9-44B5-808E-C9ABFE604554}"/>
                </a:ext>
              </a:extLst>
            </p:cNvPr>
            <p:cNvGrpSpPr/>
            <p:nvPr/>
          </p:nvGrpSpPr>
          <p:grpSpPr>
            <a:xfrm>
              <a:off x="2201546" y="2794221"/>
              <a:ext cx="654049" cy="768489"/>
              <a:chOff x="3735071" y="1649591"/>
              <a:chExt cx="654049" cy="768489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68F04D77-1E33-4CB7-986D-8DA9D68E78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3040" y="2085200"/>
                <a:ext cx="105751" cy="3328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771789A-28D2-44A6-A378-F11720B02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35071" y="1649591"/>
                <a:ext cx="654049" cy="654049"/>
              </a:xfrm>
              <a:prstGeom prst="rect">
                <a:avLst/>
              </a:prstGeom>
            </p:spPr>
          </p:pic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89A25AA3-7C69-477F-9946-DC6C3AAE6D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92479" y="2085200"/>
                <a:ext cx="95041" cy="3328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FAB688C-AC01-46FE-B9F7-5E867037F08F}"/>
                </a:ext>
              </a:extLst>
            </p:cNvPr>
            <p:cNvCxnSpPr>
              <a:cxnSpLocks/>
            </p:cNvCxnSpPr>
            <p:nvPr/>
          </p:nvCxnSpPr>
          <p:spPr>
            <a:xfrm>
              <a:off x="652361" y="3684341"/>
              <a:ext cx="23289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01BF1DE-2323-4832-9F26-04994F066E7E}"/>
              </a:ext>
            </a:extLst>
          </p:cNvPr>
          <p:cNvSpPr txBox="1"/>
          <p:nvPr/>
        </p:nvSpPr>
        <p:spPr>
          <a:xfrm>
            <a:off x="179796" y="3254702"/>
            <a:ext cx="400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자동차 공장에서 야적지로 향하는 길에 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카메라를 설치하여 영상을 획득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ECFA87-19A3-40BE-92E8-278A09004059}"/>
              </a:ext>
            </a:extLst>
          </p:cNvPr>
          <p:cNvSpPr txBox="1"/>
          <p:nvPr/>
        </p:nvSpPr>
        <p:spPr>
          <a:xfrm>
            <a:off x="4091877" y="3242454"/>
            <a:ext cx="3490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AI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이용해서 영상 속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2000" spc="-100" dirty="0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자동차의 종류와 수량을 카운트</a:t>
            </a:r>
            <a:endParaRPr lang="en-US" altLang="ko-KR" sz="2000" spc="-100" dirty="0">
              <a:solidFill>
                <a:schemeClr val="bg2">
                  <a:lumMod val="2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F0B46-9CA9-4B98-812A-0512C9AA1AC4}"/>
              </a:ext>
            </a:extLst>
          </p:cNvPr>
          <p:cNvSpPr txBox="1"/>
          <p:nvPr/>
        </p:nvSpPr>
        <p:spPr>
          <a:xfrm>
            <a:off x="626851" y="2708325"/>
            <a:ext cx="3261618" cy="4637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차량 영상용 카메라 설치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8459DF-4175-4C7B-9202-3047BB48388A}"/>
              </a:ext>
            </a:extLst>
          </p:cNvPr>
          <p:cNvSpPr txBox="1"/>
          <p:nvPr/>
        </p:nvSpPr>
        <p:spPr>
          <a:xfrm>
            <a:off x="4261917" y="2706239"/>
            <a:ext cx="3261618" cy="4637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spc="-10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차종 및 수량 자동 카운트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5195F-314E-46DF-9247-8E4163B8E55A}"/>
              </a:ext>
            </a:extLst>
          </p:cNvPr>
          <p:cNvSpPr txBox="1"/>
          <p:nvPr/>
        </p:nvSpPr>
        <p:spPr>
          <a:xfrm>
            <a:off x="8197476" y="3967577"/>
            <a:ext cx="3261618" cy="4637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차량 데이터 실시간 네트워킹</a:t>
            </a:r>
            <a:endParaRPr lang="en-US" altLang="ko-KR" sz="200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4243E8-C456-4074-B1DD-41F7F5ADAFCC}"/>
              </a:ext>
            </a:extLst>
          </p:cNvPr>
          <p:cNvSpPr txBox="1"/>
          <p:nvPr/>
        </p:nvSpPr>
        <p:spPr>
          <a:xfrm>
            <a:off x="8342105" y="4485262"/>
            <a:ext cx="2972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자동으로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카운트된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정보를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네트워크를 통해 공유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0591EF3-AC07-49A4-B4D9-35C5D06E54CB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2" name="Picture 2" descr="경희대학교 빅리더 로고">
              <a:extLst>
                <a:ext uri="{FF2B5EF4-FFF2-40B4-BE49-F238E27FC236}">
                  <a16:creationId xmlns:a16="http://schemas.microsoft.com/office/drawing/2014/main" id="{3D8A713D-8265-4A6C-A66C-15A9D5DF8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58319C7-B78F-4F1A-A436-503D771E8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그림 46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8894C3-A556-4727-AA9C-B677FF665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9C6551-7709-4D77-9433-FE783FAA0F37}"/>
              </a:ext>
            </a:extLst>
          </p:cNvPr>
          <p:cNvSpPr/>
          <p:nvPr/>
        </p:nvSpPr>
        <p:spPr>
          <a:xfrm>
            <a:off x="287252" y="68826"/>
            <a:ext cx="2049019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서비스 구현과정</a:t>
            </a:r>
            <a:endParaRPr lang="ko-KR" altLang="en-US" sz="4000" kern="0" dirty="0">
              <a:solidFill>
                <a:schemeClr val="tx2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0AFAB8-D761-42F3-975B-6BFECA4D41FF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863462" y="5778084"/>
            <a:ext cx="604607" cy="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DA28758-D20F-471A-9008-60BBE569ED87}"/>
              </a:ext>
            </a:extLst>
          </p:cNvPr>
          <p:cNvSpPr txBox="1"/>
          <p:nvPr/>
        </p:nvSpPr>
        <p:spPr>
          <a:xfrm>
            <a:off x="200199" y="6092609"/>
            <a:ext cx="400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차량을 다 실은 뒤 검수를 통해서 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얻는 최종 </a:t>
            </a:r>
            <a:r>
              <a:rPr lang="ko-KR" altLang="en-US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검수표</a:t>
            </a:r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 엑셀 파일 확보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460A7C-3824-481E-8207-DEB3CD081CEC}"/>
              </a:ext>
            </a:extLst>
          </p:cNvPr>
          <p:cNvSpPr txBox="1"/>
          <p:nvPr/>
        </p:nvSpPr>
        <p:spPr>
          <a:xfrm>
            <a:off x="635524" y="5546232"/>
            <a:ext cx="3261618" cy="4637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최종 </a:t>
            </a:r>
            <a:r>
              <a:rPr lang="ko-KR" altLang="en-US" sz="2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검수표</a:t>
            </a:r>
            <a:endParaRPr lang="ko-KR" altLang="en-US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CF0EFFD-5662-4367-AC2D-2E627A7613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4" r="9259" b="1019"/>
          <a:stretch/>
        </p:blipFill>
        <p:spPr>
          <a:xfrm rot="16200000">
            <a:off x="1566436" y="3094310"/>
            <a:ext cx="1423253" cy="320204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8A692F5-9371-4A6B-82C2-76C751778DCF}"/>
              </a:ext>
            </a:extLst>
          </p:cNvPr>
          <p:cNvSpPr txBox="1"/>
          <p:nvPr/>
        </p:nvSpPr>
        <p:spPr>
          <a:xfrm>
            <a:off x="4468069" y="5546232"/>
            <a:ext cx="2849314" cy="4637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파일 업로드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89F119-AB26-4A75-9674-3BD2323A9BFD}"/>
              </a:ext>
            </a:extLst>
          </p:cNvPr>
          <p:cNvSpPr txBox="1"/>
          <p:nvPr/>
        </p:nvSpPr>
        <p:spPr>
          <a:xfrm>
            <a:off x="3908872" y="6209079"/>
            <a:ext cx="4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엑셀 파일 개발한 웹에 업로드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E58E42AB-8DFD-4203-9037-D881536F2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929" b="27156"/>
          <a:stretch/>
        </p:blipFill>
        <p:spPr>
          <a:xfrm>
            <a:off x="4691277" y="3967577"/>
            <a:ext cx="2402899" cy="1492755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CB4ED49-3568-4530-B9E5-53B792F363E2}"/>
              </a:ext>
            </a:extLst>
          </p:cNvPr>
          <p:cNvCxnSpPr>
            <a:cxnSpLocks/>
            <a:stCxn id="30" idx="1"/>
            <a:endCxn id="54" idx="3"/>
          </p:cNvCxnSpPr>
          <p:nvPr/>
        </p:nvCxnSpPr>
        <p:spPr>
          <a:xfrm flipH="1">
            <a:off x="7317383" y="4199430"/>
            <a:ext cx="880093" cy="157865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06A7CC4-D173-45F4-8502-1EC8067601BD}"/>
              </a:ext>
            </a:extLst>
          </p:cNvPr>
          <p:cNvCxnSpPr>
            <a:cxnSpLocks/>
          </p:cNvCxnSpPr>
          <p:nvPr/>
        </p:nvCxnSpPr>
        <p:spPr>
          <a:xfrm>
            <a:off x="7523535" y="2940307"/>
            <a:ext cx="673941" cy="1261338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2546C79-EC8A-4620-9835-E686BB406B8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83" t="30606" r="6560" b="38251"/>
          <a:stretch/>
        </p:blipFill>
        <p:spPr>
          <a:xfrm>
            <a:off x="8236733" y="1851282"/>
            <a:ext cx="3061897" cy="1927649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6E423E3-4E8E-4D16-8CD1-0BE2D030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z="1300" b="1" smtClean="0">
                <a:solidFill>
                  <a:schemeClr val="tx1"/>
                </a:solidFill>
              </a:rPr>
              <a:t>20</a:t>
            </a:fld>
            <a:endParaRPr lang="ko-KR" altLang="en-US" sz="13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남자 옆모습 단색으로 채워진">
            <a:extLst>
              <a:ext uri="{FF2B5EF4-FFF2-40B4-BE49-F238E27FC236}">
                <a16:creationId xmlns:a16="http://schemas.microsoft.com/office/drawing/2014/main" id="{43FEAEBE-4E2C-42BD-90D4-B16AA303E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489" y="1379943"/>
            <a:ext cx="2165038" cy="2165038"/>
          </a:xfrm>
          <a:prstGeom prst="rect">
            <a:avLst/>
          </a:prstGeom>
        </p:spPr>
      </p:pic>
      <p:pic>
        <p:nvPicPr>
          <p:cNvPr id="6" name="그래픽 5" descr="자동차 단색으로 채워진">
            <a:extLst>
              <a:ext uri="{FF2B5EF4-FFF2-40B4-BE49-F238E27FC236}">
                <a16:creationId xmlns:a16="http://schemas.microsoft.com/office/drawing/2014/main" id="{1177FE04-E6AE-4F12-83FC-9B0B42934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60381" y="1201270"/>
            <a:ext cx="2814918" cy="281491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16F8B60-A2DD-432A-9F30-DDBD75D73992}"/>
              </a:ext>
            </a:extLst>
          </p:cNvPr>
          <p:cNvCxnSpPr/>
          <p:nvPr/>
        </p:nvCxnSpPr>
        <p:spPr>
          <a:xfrm>
            <a:off x="878541" y="3338793"/>
            <a:ext cx="441063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36D900-9268-4FAE-B072-67B4DEB04153}"/>
              </a:ext>
            </a:extLst>
          </p:cNvPr>
          <p:cNvSpPr txBox="1"/>
          <p:nvPr/>
        </p:nvSpPr>
        <p:spPr>
          <a:xfrm>
            <a:off x="996701" y="3564839"/>
            <a:ext cx="4211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masis MT Pro Black" panose="02040A04050005020304" pitchFamily="18" charset="0"/>
              </a:rPr>
              <a:t>Who?                  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하역 감독관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2400" dirty="0">
              <a:latin typeface="Amasis MT Pro Black" panose="02040A04050005020304" pitchFamily="18" charset="0"/>
            </a:endParaRPr>
          </a:p>
          <a:p>
            <a:r>
              <a:rPr lang="en-US" altLang="ko-KR" sz="2400" dirty="0">
                <a:latin typeface="Amasis MT Pro Black" panose="02040A04050005020304" pitchFamily="18" charset="0"/>
              </a:rPr>
              <a:t>When?            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수 불일치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2400" dirty="0">
              <a:latin typeface="Amasis MT Pro Black" panose="02040A04050005020304" pitchFamily="18" charset="0"/>
            </a:endParaRPr>
          </a:p>
          <a:p>
            <a:r>
              <a:rPr lang="en-US" altLang="ko-KR" sz="2400" dirty="0">
                <a:latin typeface="Amasis MT Pro Black" panose="02040A04050005020304" pitchFamily="18" charset="0"/>
              </a:rPr>
              <a:t>Where?                       </a:t>
            </a:r>
            <a:r>
              <a:rPr lang="ko-KR" altLang="en-US" sz="2400" dirty="0" err="1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야적지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그래픽 19" descr="컴퓨터 윤곽선">
            <a:extLst>
              <a:ext uri="{FF2B5EF4-FFF2-40B4-BE49-F238E27FC236}">
                <a16:creationId xmlns:a16="http://schemas.microsoft.com/office/drawing/2014/main" id="{E815CAA6-2950-4BF7-98B0-F10A32CCE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2579" y="5447740"/>
            <a:ext cx="1411941" cy="1411941"/>
          </a:xfrm>
          <a:prstGeom prst="rect">
            <a:avLst/>
          </a:prstGeom>
        </p:spPr>
      </p:pic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4DBC8FE-D33E-4210-AD30-60F463E567E0}"/>
              </a:ext>
            </a:extLst>
          </p:cNvPr>
          <p:cNvSpPr/>
          <p:nvPr/>
        </p:nvSpPr>
        <p:spPr>
          <a:xfrm>
            <a:off x="1210639" y="5163205"/>
            <a:ext cx="1775820" cy="1872005"/>
          </a:xfrm>
          <a:prstGeom prst="mathMultiply">
            <a:avLst>
              <a:gd name="adj1" fmla="val 1234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88D9E22-E060-4A51-9A91-85A98B2310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117"/>
          <a:stretch/>
        </p:blipFill>
        <p:spPr>
          <a:xfrm>
            <a:off x="7313919" y="1379943"/>
            <a:ext cx="2554971" cy="2544077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DF5EC64-5F10-4E6B-A50C-D3F32CFE1B49}"/>
              </a:ext>
            </a:extLst>
          </p:cNvPr>
          <p:cNvSpPr/>
          <p:nvPr/>
        </p:nvSpPr>
        <p:spPr>
          <a:xfrm>
            <a:off x="5926722" y="3112154"/>
            <a:ext cx="1092002" cy="8118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C27799-682C-4DD7-8BC1-9B4EB4D7AA60}"/>
              </a:ext>
            </a:extLst>
          </p:cNvPr>
          <p:cNvSpPr txBox="1"/>
          <p:nvPr/>
        </p:nvSpPr>
        <p:spPr>
          <a:xfrm>
            <a:off x="8059271" y="899747"/>
            <a:ext cx="156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모바일 웹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A0203A-5E55-4132-9D69-6E05BA159E77}"/>
              </a:ext>
            </a:extLst>
          </p:cNvPr>
          <p:cNvSpPr txBox="1"/>
          <p:nvPr/>
        </p:nvSpPr>
        <p:spPr>
          <a:xfrm>
            <a:off x="10408024" y="2137646"/>
            <a:ext cx="15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검색 기능</a:t>
            </a:r>
            <a:endParaRPr lang="en-US" altLang="ko-KR">
              <a:solidFill>
                <a:schemeClr val="accent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자동 완성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EA06C6-43C7-400C-830A-978B17AF7232}"/>
              </a:ext>
            </a:extLst>
          </p:cNvPr>
          <p:cNvSpPr/>
          <p:nvPr/>
        </p:nvSpPr>
        <p:spPr>
          <a:xfrm>
            <a:off x="7539319" y="2312894"/>
            <a:ext cx="2086244" cy="29583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580BB36-291A-434E-87CF-50B65A444173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9625563" y="2460812"/>
            <a:ext cx="782461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9AA32B-2711-4291-99DC-C846A09E4337}"/>
              </a:ext>
            </a:extLst>
          </p:cNvPr>
          <p:cNvSpPr txBox="1"/>
          <p:nvPr/>
        </p:nvSpPr>
        <p:spPr>
          <a:xfrm>
            <a:off x="10408024" y="3097514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 기록 출력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9A3305-C7BC-46A1-ABD3-F163E662DE68}"/>
              </a:ext>
            </a:extLst>
          </p:cNvPr>
          <p:cNvSpPr/>
          <p:nvPr/>
        </p:nvSpPr>
        <p:spPr>
          <a:xfrm>
            <a:off x="7539319" y="3135150"/>
            <a:ext cx="2086244" cy="29583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3748A20-B58D-4366-9077-009BC6208354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9625563" y="3282180"/>
            <a:ext cx="782461" cy="88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B28FC1B-C638-4EE5-ABFE-DCF258B16130}"/>
              </a:ext>
            </a:extLst>
          </p:cNvPr>
          <p:cNvSpPr txBox="1"/>
          <p:nvPr/>
        </p:nvSpPr>
        <p:spPr>
          <a:xfrm>
            <a:off x="3168398" y="5656730"/>
            <a:ext cx="2040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모바일 웹도 필요</a:t>
            </a:r>
            <a:endParaRPr lang="en-US" altLang="ko-KR">
              <a:solidFill>
                <a:schemeClr val="accent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손으로 씀</a:t>
            </a:r>
            <a:endParaRPr lang="en-US" altLang="ko-KR">
              <a:solidFill>
                <a:schemeClr val="accent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편의기능 필요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FE943FC-EC4E-4E69-912E-07643CFF0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9381" y="3564839"/>
            <a:ext cx="1892972" cy="1813626"/>
          </a:xfrm>
          <a:prstGeom prst="rect">
            <a:avLst/>
          </a:prstGeom>
        </p:spPr>
      </p:pic>
      <p:pic>
        <p:nvPicPr>
          <p:cNvPr id="3" name="그림 2" descr="텍스트, 스크린샷, iPod이(가) 표시된 사진&#10;&#10;자동 생성된 설명">
            <a:extLst>
              <a:ext uri="{FF2B5EF4-FFF2-40B4-BE49-F238E27FC236}">
                <a16:creationId xmlns:a16="http://schemas.microsoft.com/office/drawing/2014/main" id="{1A19B421-EE69-4314-9D6D-36FBEDF115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8895"/>
          <a:stretch/>
        </p:blipFill>
        <p:spPr>
          <a:xfrm>
            <a:off x="7313919" y="4247186"/>
            <a:ext cx="2598112" cy="23949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3C8EE9-ABCB-4064-A1FD-7E3BC01E8032}"/>
              </a:ext>
            </a:extLst>
          </p:cNvPr>
          <p:cNvSpPr txBox="1"/>
          <p:nvPr/>
        </p:nvSpPr>
        <p:spPr>
          <a:xfrm>
            <a:off x="10408024" y="5476458"/>
            <a:ext cx="169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그래프를 통한</a:t>
            </a:r>
            <a:endParaRPr lang="en-US" altLang="ko-KR">
              <a:solidFill>
                <a:schemeClr val="accent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614BA1-C7F0-4300-91AB-A7C13D0F577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371429" y="5656730"/>
            <a:ext cx="1036595" cy="14289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2179F8C-6CEE-43B6-99AA-97502C731DAF}"/>
              </a:ext>
            </a:extLst>
          </p:cNvPr>
          <p:cNvSpPr/>
          <p:nvPr/>
        </p:nvSpPr>
        <p:spPr>
          <a:xfrm>
            <a:off x="287252" y="68826"/>
            <a:ext cx="2049019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서비스 기능</a:t>
            </a:r>
            <a:endParaRPr lang="ko-KR" altLang="en-US" sz="4000" kern="0" dirty="0">
              <a:solidFill>
                <a:schemeClr val="tx2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3073D7-DD6D-48D2-B02F-92389EB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8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 descr="테이블 단색으로 채워진">
            <a:extLst>
              <a:ext uri="{FF2B5EF4-FFF2-40B4-BE49-F238E27FC236}">
                <a16:creationId xmlns:a16="http://schemas.microsoft.com/office/drawing/2014/main" id="{4FF964AF-DE6A-4A44-A0F9-D4A052034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1063" y="1748164"/>
            <a:ext cx="1617179" cy="1617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65EABA-5E0B-4839-AE3D-D7823934A9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29" b="27156"/>
          <a:stretch/>
        </p:blipFill>
        <p:spPr>
          <a:xfrm>
            <a:off x="763777" y="1377582"/>
            <a:ext cx="2876386" cy="2379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FC30C4-EDD9-45BF-8CA0-35F8C6A998F3}"/>
              </a:ext>
            </a:extLst>
          </p:cNvPr>
          <p:cNvSpPr txBox="1"/>
          <p:nvPr/>
        </p:nvSpPr>
        <p:spPr>
          <a:xfrm>
            <a:off x="4738618" y="3050553"/>
            <a:ext cx="15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21A46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검수표</a:t>
            </a:r>
            <a:endParaRPr lang="en-US" altLang="ko-KR">
              <a:solidFill>
                <a:srgbClr val="21A46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rgbClr val="21A46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엑셀파일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D9785F-0772-4FC0-9E3B-5EB35E23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522" y="2081734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92876F-F90E-4ACD-BD25-731830E179AA}"/>
              </a:ext>
            </a:extLst>
          </p:cNvPr>
          <p:cNvGrpSpPr/>
          <p:nvPr/>
        </p:nvGrpSpPr>
        <p:grpSpPr>
          <a:xfrm>
            <a:off x="7201053" y="857250"/>
            <a:ext cx="4530406" cy="4412170"/>
            <a:chOff x="6943878" y="1095375"/>
            <a:chExt cx="3857625" cy="441217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DFFBB39-9FB2-40B8-9D2F-0CA460651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2299" y="1095375"/>
              <a:ext cx="1528763" cy="42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DD7F5A-D9FF-47B6-8269-C20974B6608D}"/>
                </a:ext>
              </a:extLst>
            </p:cNvPr>
            <p:cNvSpPr txBox="1"/>
            <p:nvPr/>
          </p:nvSpPr>
          <p:spPr>
            <a:xfrm>
              <a:off x="8089546" y="1522951"/>
              <a:ext cx="156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45009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웹 서버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F3BC8F-F9BB-4EF9-8B55-6A201ABDEDBF}"/>
                </a:ext>
              </a:extLst>
            </p:cNvPr>
            <p:cNvSpPr/>
            <p:nvPr/>
          </p:nvSpPr>
          <p:spPr>
            <a:xfrm>
              <a:off x="6943878" y="2016108"/>
              <a:ext cx="3857625" cy="3491437"/>
            </a:xfrm>
            <a:prstGeom prst="roundRect">
              <a:avLst/>
            </a:prstGeom>
            <a:noFill/>
            <a:ln w="38100">
              <a:solidFill>
                <a:srgbClr val="450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69FED6B-E88D-4B73-8E8D-BE4100D119D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338242" y="2556754"/>
            <a:ext cx="11769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7C1F9A-CB2A-4913-B864-2A6DF9DB52AE}"/>
              </a:ext>
            </a:extLst>
          </p:cNvPr>
          <p:cNvSpPr txBox="1"/>
          <p:nvPr/>
        </p:nvSpPr>
        <p:spPr>
          <a:xfrm>
            <a:off x="8858250" y="2351862"/>
            <a:ext cx="2092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YFSonata 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NFSonata : 16</a:t>
            </a:r>
          </a:p>
          <a:p>
            <a:pPr algn="ctr"/>
            <a:r>
              <a:rPr lang="en-US" altLang="ko-KR" sz="1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</a:t>
            </a:r>
            <a:endParaRPr lang="ko-KR" altLang="en-US" sz="16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1849F6-A20C-4A8D-8770-522F62F83682}"/>
              </a:ext>
            </a:extLst>
          </p:cNvPr>
          <p:cNvSpPr txBox="1"/>
          <p:nvPr/>
        </p:nvSpPr>
        <p:spPr>
          <a:xfrm>
            <a:off x="8858250" y="1927996"/>
            <a:ext cx="20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값 추출</a:t>
            </a:r>
            <a:endParaRPr lang="ko-KR" altLang="en-US" sz="16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래픽 17" descr="데이터베이스 단색으로 채워진">
            <a:extLst>
              <a:ext uri="{FF2B5EF4-FFF2-40B4-BE49-F238E27FC236}">
                <a16:creationId xmlns:a16="http://schemas.microsoft.com/office/drawing/2014/main" id="{FAFC995C-C972-4B97-8A09-4A154AA65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168" y="3991032"/>
            <a:ext cx="1400175" cy="91440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EEF39E1-A382-42A9-B4A4-FE1956F499F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462384" y="3159569"/>
            <a:ext cx="3872" cy="8314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A4D9B5-4FB1-467B-8B97-1328461C7461}"/>
              </a:ext>
            </a:extLst>
          </p:cNvPr>
          <p:cNvSpPr txBox="1"/>
          <p:nvPr/>
        </p:nvSpPr>
        <p:spPr>
          <a:xfrm>
            <a:off x="8858250" y="3357339"/>
            <a:ext cx="20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반영</a:t>
            </a:r>
            <a:endParaRPr lang="ko-KR" altLang="en-US" sz="16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6D1E997-1A0D-4BEF-AD54-1726CF2AD9E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819149" y="2556754"/>
            <a:ext cx="90191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그림 8" descr="실내, 천장, 자동차이(가) 표시된 사진&#10;&#10;자동 생성된 설명">
            <a:extLst>
              <a:ext uri="{FF2B5EF4-FFF2-40B4-BE49-F238E27FC236}">
                <a16:creationId xmlns:a16="http://schemas.microsoft.com/office/drawing/2014/main" id="{4439ECD0-2917-4494-8102-A6376BCFE8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782" t="19128" r="24239" b="12057"/>
          <a:stretch/>
        </p:blipFill>
        <p:spPr>
          <a:xfrm>
            <a:off x="907366" y="4266102"/>
            <a:ext cx="2589206" cy="200663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388FD6-551B-498A-A84F-951CF3FDAB8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836704" y="4448232"/>
            <a:ext cx="4929464" cy="9713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A9688F1-CFA4-457B-A9AB-BB4C4AC7099F}"/>
              </a:ext>
            </a:extLst>
          </p:cNvPr>
          <p:cNvSpPr txBox="1"/>
          <p:nvPr/>
        </p:nvSpPr>
        <p:spPr>
          <a:xfrm>
            <a:off x="1418824" y="3806366"/>
            <a:ext cx="156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검수표 업로드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3907DD-01A6-401D-8D51-63AE187E7BD5}"/>
              </a:ext>
            </a:extLst>
          </p:cNvPr>
          <p:cNvSpPr txBox="1"/>
          <p:nvPr/>
        </p:nvSpPr>
        <p:spPr>
          <a:xfrm>
            <a:off x="1458518" y="6342993"/>
            <a:ext cx="156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Detection</a:t>
            </a:r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48295E-F229-49ED-8772-83D53B960534}"/>
              </a:ext>
            </a:extLst>
          </p:cNvPr>
          <p:cNvSpPr txBox="1"/>
          <p:nvPr/>
        </p:nvSpPr>
        <p:spPr>
          <a:xfrm>
            <a:off x="5049844" y="4369706"/>
            <a:ext cx="20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반영</a:t>
            </a:r>
            <a:endParaRPr lang="ko-KR" altLang="en-US" sz="16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0F7EF8-40E6-48F5-965D-A00D44764FDF}"/>
              </a:ext>
            </a:extLst>
          </p:cNvPr>
          <p:cNvSpPr txBox="1"/>
          <p:nvPr/>
        </p:nvSpPr>
        <p:spPr>
          <a:xfrm>
            <a:off x="7201053" y="5645965"/>
            <a:ext cx="453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기존의 업무로도 서비스 사용이 가능</a:t>
            </a:r>
            <a:endParaRPr lang="en-US" altLang="ko-KR" sz="2400">
              <a:solidFill>
                <a:schemeClr val="accent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224136-D5EA-4AB5-95E9-8932A4CDB044}"/>
              </a:ext>
            </a:extLst>
          </p:cNvPr>
          <p:cNvSpPr/>
          <p:nvPr/>
        </p:nvSpPr>
        <p:spPr>
          <a:xfrm>
            <a:off x="287252" y="68826"/>
            <a:ext cx="2049019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서비스 기능</a:t>
            </a:r>
            <a:endParaRPr lang="ko-KR" altLang="en-US" sz="4000" kern="0" dirty="0">
              <a:solidFill>
                <a:schemeClr val="tx2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F934FD-8169-4BDC-BD82-B2CEF039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z="1300" b="1" smtClean="0">
                <a:solidFill>
                  <a:schemeClr val="tx1"/>
                </a:solidFill>
              </a:rPr>
              <a:t>22</a:t>
            </a:fld>
            <a:endParaRPr lang="ko-KR" altLang="en-US" sz="13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27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3D9785F-0772-4FC0-9E3B-5EB35E23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888" y="1937200"/>
            <a:ext cx="1248736" cy="12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래픽 17" descr="데이터베이스 단색으로 채워진">
            <a:extLst>
              <a:ext uri="{FF2B5EF4-FFF2-40B4-BE49-F238E27FC236}">
                <a16:creationId xmlns:a16="http://schemas.microsoft.com/office/drawing/2014/main" id="{FAFC995C-C972-4B97-8A09-4A154AA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8835" y="1937200"/>
            <a:ext cx="2431269" cy="13119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0F7EF8-40E6-48F5-965D-A00D44764FDF}"/>
              </a:ext>
            </a:extLst>
          </p:cNvPr>
          <p:cNvSpPr txBox="1"/>
          <p:nvPr/>
        </p:nvSpPr>
        <p:spPr>
          <a:xfrm>
            <a:off x="3439048" y="5306084"/>
            <a:ext cx="53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지금 당장 카메라만 설치하면 테스트 가능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637D6685-7B7E-445C-B4E8-93E14981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83" y="2273367"/>
            <a:ext cx="2912960" cy="69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D7F5A-D9FF-47B6-8269-C20974B6608D}"/>
              </a:ext>
            </a:extLst>
          </p:cNvPr>
          <p:cNvSpPr txBox="1"/>
          <p:nvPr/>
        </p:nvSpPr>
        <p:spPr>
          <a:xfrm>
            <a:off x="2021734" y="3204986"/>
            <a:ext cx="183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호스팅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0A0A58-46EC-4C00-A03E-E74201D06F36}"/>
              </a:ext>
            </a:extLst>
          </p:cNvPr>
          <p:cNvSpPr txBox="1"/>
          <p:nvPr/>
        </p:nvSpPr>
        <p:spPr>
          <a:xfrm>
            <a:off x="5396048" y="3249153"/>
            <a:ext cx="183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</a:t>
            </a:r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DB</a:t>
            </a:r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5D6F95-DBF3-495C-B280-2E3CC764A172}"/>
              </a:ext>
            </a:extLst>
          </p:cNvPr>
          <p:cNvSpPr txBox="1"/>
          <p:nvPr/>
        </p:nvSpPr>
        <p:spPr>
          <a:xfrm>
            <a:off x="8546527" y="3265477"/>
            <a:ext cx="183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연동 기능</a:t>
            </a:r>
          </a:p>
        </p:txBody>
      </p:sp>
      <p:pic>
        <p:nvPicPr>
          <p:cNvPr id="3" name="그래픽 2" descr="배지 체크 표시1 단색으로 채워진">
            <a:extLst>
              <a:ext uri="{FF2B5EF4-FFF2-40B4-BE49-F238E27FC236}">
                <a16:creationId xmlns:a16="http://schemas.microsoft.com/office/drawing/2014/main" id="{842FD7CC-6A4D-4938-AACC-3B9D25892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6437" y="3675635"/>
            <a:ext cx="794316" cy="794316"/>
          </a:xfrm>
          <a:prstGeom prst="rect">
            <a:avLst/>
          </a:prstGeom>
        </p:spPr>
      </p:pic>
      <p:pic>
        <p:nvPicPr>
          <p:cNvPr id="33" name="그래픽 32" descr="배지 체크 표시1 단색으로 채워진">
            <a:extLst>
              <a:ext uri="{FF2B5EF4-FFF2-40B4-BE49-F238E27FC236}">
                <a16:creationId xmlns:a16="http://schemas.microsoft.com/office/drawing/2014/main" id="{18D887C3-3823-49E0-8D9E-93A3D8D4C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4936" y="3666276"/>
            <a:ext cx="794316" cy="794316"/>
          </a:xfrm>
          <a:prstGeom prst="rect">
            <a:avLst/>
          </a:prstGeom>
        </p:spPr>
      </p:pic>
      <p:pic>
        <p:nvPicPr>
          <p:cNvPr id="34" name="그래픽 33" descr="배지 체크 표시1 단색으로 채워진">
            <a:extLst>
              <a:ext uri="{FF2B5EF4-FFF2-40B4-BE49-F238E27FC236}">
                <a16:creationId xmlns:a16="http://schemas.microsoft.com/office/drawing/2014/main" id="{71810D1B-C71D-4260-B476-0F9FAC5AB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9097" y="3691959"/>
            <a:ext cx="794316" cy="7943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9E3B23-7EC7-4A07-BAC0-402198B011A0}"/>
              </a:ext>
            </a:extLst>
          </p:cNvPr>
          <p:cNvSpPr/>
          <p:nvPr/>
        </p:nvSpPr>
        <p:spPr>
          <a:xfrm>
            <a:off x="287252" y="68826"/>
            <a:ext cx="2049019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서비스 기능</a:t>
            </a:r>
            <a:endParaRPr lang="ko-KR" altLang="en-US" sz="4000" kern="0" dirty="0">
              <a:solidFill>
                <a:schemeClr val="tx2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E71104-761D-4F0B-8BBC-C2BB62F7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z="1300" b="1" smtClean="0">
                <a:solidFill>
                  <a:schemeClr val="tx1"/>
                </a:solidFill>
              </a:rPr>
              <a:t>23</a:t>
            </a:fld>
            <a:endParaRPr lang="ko-KR" altLang="en-US" sz="13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581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09C3CF-D06E-4BA6-86DA-C3F30FB6A8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DAC961-E53B-452B-8DFB-E72704901F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D85B2-ACBF-4F7E-963B-E50988554835}"/>
              </a:ext>
            </a:extLst>
          </p:cNvPr>
          <p:cNvSpPr txBox="1"/>
          <p:nvPr/>
        </p:nvSpPr>
        <p:spPr>
          <a:xfrm>
            <a:off x="475084" y="359091"/>
            <a:ext cx="2009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</a:t>
            </a:r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73F2D-EA51-4015-BD4B-7CCEA758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6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7D4A451-BD93-494E-96E4-59B0CBB17665}"/>
              </a:ext>
            </a:extLst>
          </p:cNvPr>
          <p:cNvSpPr/>
          <p:nvPr/>
        </p:nvSpPr>
        <p:spPr>
          <a:xfrm>
            <a:off x="-1198866" y="1096721"/>
            <a:ext cx="16906240" cy="3495315"/>
          </a:xfrm>
          <a:custGeom>
            <a:avLst/>
            <a:gdLst>
              <a:gd name="connsiteX0" fmla="*/ 0 w 14041120"/>
              <a:gd name="connsiteY0" fmla="*/ 3495315 h 3495315"/>
              <a:gd name="connsiteX1" fmla="*/ 1239520 w 14041120"/>
              <a:gd name="connsiteY1" fmla="*/ 1696995 h 3495315"/>
              <a:gd name="connsiteX2" fmla="*/ 4389120 w 14041120"/>
              <a:gd name="connsiteY2" fmla="*/ 2235475 h 3495315"/>
              <a:gd name="connsiteX3" fmla="*/ 6075680 w 14041120"/>
              <a:gd name="connsiteY3" fmla="*/ 275 h 3495315"/>
              <a:gd name="connsiteX4" fmla="*/ 10220960 w 14041120"/>
              <a:gd name="connsiteY4" fmla="*/ 2398035 h 3495315"/>
              <a:gd name="connsiteX5" fmla="*/ 14041120 w 14041120"/>
              <a:gd name="connsiteY5" fmla="*/ 366035 h 349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41120" h="3495315">
                <a:moveTo>
                  <a:pt x="0" y="3495315"/>
                </a:moveTo>
                <a:cubicBezTo>
                  <a:pt x="254000" y="2701141"/>
                  <a:pt x="508000" y="1906968"/>
                  <a:pt x="1239520" y="1696995"/>
                </a:cubicBezTo>
                <a:cubicBezTo>
                  <a:pt x="1971040" y="1487022"/>
                  <a:pt x="3583093" y="2518262"/>
                  <a:pt x="4389120" y="2235475"/>
                </a:cubicBezTo>
                <a:cubicBezTo>
                  <a:pt x="5195147" y="1952688"/>
                  <a:pt x="5103707" y="-26818"/>
                  <a:pt x="6075680" y="275"/>
                </a:cubicBezTo>
                <a:cubicBezTo>
                  <a:pt x="7047653" y="27368"/>
                  <a:pt x="8893387" y="2337075"/>
                  <a:pt x="10220960" y="2398035"/>
                </a:cubicBezTo>
                <a:cubicBezTo>
                  <a:pt x="11548533" y="2458995"/>
                  <a:pt x="13345160" y="799528"/>
                  <a:pt x="14041120" y="366035"/>
                </a:cubicBezTo>
              </a:path>
            </a:pathLst>
          </a:cu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36570F-3A4A-4AB7-8A3B-48D8F4EEAB24}"/>
              </a:ext>
            </a:extLst>
          </p:cNvPr>
          <p:cNvSpPr txBox="1"/>
          <p:nvPr/>
        </p:nvSpPr>
        <p:spPr>
          <a:xfrm>
            <a:off x="482993" y="2158512"/>
            <a:ext cx="1321981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선정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0A37C38-9A9C-455C-B1E3-702324C341FE}"/>
              </a:ext>
            </a:extLst>
          </p:cNvPr>
          <p:cNvSpPr/>
          <p:nvPr/>
        </p:nvSpPr>
        <p:spPr>
          <a:xfrm>
            <a:off x="824345" y="2683339"/>
            <a:ext cx="225541" cy="22554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67CACA5-5C4A-4A3A-9BC6-08B637EF6481}"/>
              </a:ext>
            </a:extLst>
          </p:cNvPr>
          <p:cNvSpPr/>
          <p:nvPr/>
        </p:nvSpPr>
        <p:spPr>
          <a:xfrm>
            <a:off x="2540097" y="3136161"/>
            <a:ext cx="225541" cy="22554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4072C88-500C-426E-897F-DB8898F4B54B}"/>
              </a:ext>
            </a:extLst>
          </p:cNvPr>
          <p:cNvSpPr/>
          <p:nvPr/>
        </p:nvSpPr>
        <p:spPr>
          <a:xfrm>
            <a:off x="5227651" y="1438399"/>
            <a:ext cx="225541" cy="22554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C293FF-557B-4295-B990-9EF9D5EA3929}"/>
              </a:ext>
            </a:extLst>
          </p:cNvPr>
          <p:cNvSpPr/>
          <p:nvPr/>
        </p:nvSpPr>
        <p:spPr>
          <a:xfrm>
            <a:off x="10772525" y="3360009"/>
            <a:ext cx="225541" cy="22554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BD05D2A-CB62-4D32-A41B-87AB125F6FB0}"/>
              </a:ext>
            </a:extLst>
          </p:cNvPr>
          <p:cNvSpPr/>
          <p:nvPr/>
        </p:nvSpPr>
        <p:spPr>
          <a:xfrm>
            <a:off x="4334375" y="3015366"/>
            <a:ext cx="225541" cy="22554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41615B3-E644-42CC-9AA7-2F09C872087C}"/>
              </a:ext>
            </a:extLst>
          </p:cNvPr>
          <p:cNvSpPr/>
          <p:nvPr/>
        </p:nvSpPr>
        <p:spPr>
          <a:xfrm>
            <a:off x="8808334" y="2448542"/>
            <a:ext cx="225541" cy="22554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24F537-813F-4E4B-B15D-EB4B890C37A8}"/>
              </a:ext>
            </a:extLst>
          </p:cNvPr>
          <p:cNvGrpSpPr/>
          <p:nvPr/>
        </p:nvGrpSpPr>
        <p:grpSpPr>
          <a:xfrm>
            <a:off x="7482014" y="650871"/>
            <a:ext cx="1752297" cy="434068"/>
            <a:chOff x="-765627" y="4013408"/>
            <a:chExt cx="1660858" cy="3801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7AD39F3-B608-445C-BC14-00A9418C5C89}"/>
                </a:ext>
              </a:extLst>
            </p:cNvPr>
            <p:cNvSpPr/>
            <p:nvPr/>
          </p:nvSpPr>
          <p:spPr>
            <a:xfrm>
              <a:off x="-765627" y="4013408"/>
              <a:ext cx="1660858" cy="3801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EAF614-B3D4-407F-AFBD-6AE472B9E56F}"/>
                </a:ext>
              </a:extLst>
            </p:cNvPr>
            <p:cNvSpPr txBox="1"/>
            <p:nvPr/>
          </p:nvSpPr>
          <p:spPr>
            <a:xfrm>
              <a:off x="-733540" y="4013564"/>
              <a:ext cx="1628770" cy="350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성능 테스트</a:t>
              </a:r>
              <a:endPara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91DA501-7299-4691-89DE-8647A2F381C8}"/>
              </a:ext>
            </a:extLst>
          </p:cNvPr>
          <p:cNvSpPr/>
          <p:nvPr/>
        </p:nvSpPr>
        <p:spPr>
          <a:xfrm>
            <a:off x="470678" y="304800"/>
            <a:ext cx="476402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진행 과정</a:t>
            </a:r>
            <a:endParaRPr lang="ko-KR" altLang="en-US" sz="4400" kern="0" dirty="0">
              <a:solidFill>
                <a:prstClr val="white">
                  <a:lumMod val="65000"/>
                </a:prst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118CDD-C8AB-4FAF-AC9F-A21507EAFD0F}"/>
              </a:ext>
            </a:extLst>
          </p:cNvPr>
          <p:cNvGrpSpPr/>
          <p:nvPr/>
        </p:nvGrpSpPr>
        <p:grpSpPr>
          <a:xfrm>
            <a:off x="-33422" y="4456003"/>
            <a:ext cx="3325436" cy="2990753"/>
            <a:chOff x="-103564" y="3773639"/>
            <a:chExt cx="3429000" cy="3429000"/>
          </a:xfrm>
        </p:grpSpPr>
        <p:pic>
          <p:nvPicPr>
            <p:cNvPr id="2052" name="Picture 4" descr="Mac PNG, Vector, PSD, and Clipart With Transparent Background for Free  Download | Pngtree">
              <a:extLst>
                <a:ext uri="{FF2B5EF4-FFF2-40B4-BE49-F238E27FC236}">
                  <a16:creationId xmlns:a16="http://schemas.microsoft.com/office/drawing/2014/main" id="{F48EB103-C522-4657-8C91-0FFEB56E5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3056">
                          <a14:foregroundMark x1="37778" y1="78611" x2="39722" y2="78056"/>
                          <a14:foregroundMark x1="37500" y1="78056" x2="40556" y2="78056"/>
                          <a14:foregroundMark x1="30000" y1="79167" x2="32500" y2="79167"/>
                          <a14:foregroundMark x1="69444" y1="80556" x2="66667" y2="80556"/>
                          <a14:foregroundMark x1="81111" y1="13333" x2="76667" y2="13056"/>
                          <a14:foregroundMark x1="72500" y1="12500" x2="66667" y2="13889"/>
                          <a14:backgroundMark x1="85833" y1="81111" x2="92778" y2="81111"/>
                          <a14:backgroundMark x1="90278" y1="78889" x2="84444" y2="80000"/>
                          <a14:backgroundMark x1="84722" y1="77500" x2="96667" y2="8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564" y="3773639"/>
              <a:ext cx="3429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그림 59" descr="텍스트, 캐비닛, 스크린샷이(가) 표시된 사진&#10;&#10;자동 생성된 설명">
              <a:extLst>
                <a:ext uri="{FF2B5EF4-FFF2-40B4-BE49-F238E27FC236}">
                  <a16:creationId xmlns:a16="http://schemas.microsoft.com/office/drawing/2014/main" id="{5FC71AA5-C6E6-4646-BE9E-BD85E39F2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7565" r="1154" b="5131"/>
            <a:stretch/>
          </p:blipFill>
          <p:spPr>
            <a:xfrm>
              <a:off x="326571" y="4229540"/>
              <a:ext cx="2579190" cy="1543763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7D677DA-E330-426B-8B58-2789F07347CE}"/>
              </a:ext>
            </a:extLst>
          </p:cNvPr>
          <p:cNvSpPr txBox="1"/>
          <p:nvPr/>
        </p:nvSpPr>
        <p:spPr>
          <a:xfrm>
            <a:off x="3955114" y="3548197"/>
            <a:ext cx="2559186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라벨링</a:t>
            </a:r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이미지 증강 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F61C55-5C1D-4AE0-8A27-BEFDA5E0B0A0}"/>
              </a:ext>
            </a:extLst>
          </p:cNvPr>
          <p:cNvSpPr txBox="1"/>
          <p:nvPr/>
        </p:nvSpPr>
        <p:spPr>
          <a:xfrm>
            <a:off x="3354618" y="1021967"/>
            <a:ext cx="1528951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학습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D5893D-7CD1-4431-B16C-BEEC49894447}"/>
              </a:ext>
            </a:extLst>
          </p:cNvPr>
          <p:cNvSpPr txBox="1"/>
          <p:nvPr/>
        </p:nvSpPr>
        <p:spPr>
          <a:xfrm>
            <a:off x="1788180" y="3470130"/>
            <a:ext cx="1503834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 수집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C861027-59B6-495B-ACC4-5695E0B1DAEB}"/>
              </a:ext>
            </a:extLst>
          </p:cNvPr>
          <p:cNvSpPr/>
          <p:nvPr/>
        </p:nvSpPr>
        <p:spPr>
          <a:xfrm>
            <a:off x="7141483" y="1438398"/>
            <a:ext cx="225541" cy="22554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06432A-1A3A-4EE9-B67A-3580ED7BACE7}"/>
              </a:ext>
            </a:extLst>
          </p:cNvPr>
          <p:cNvSpPr txBox="1"/>
          <p:nvPr/>
        </p:nvSpPr>
        <p:spPr>
          <a:xfrm>
            <a:off x="7184153" y="2848821"/>
            <a:ext cx="1771243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 베이스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09F70FB-FC74-4ACC-947A-FF751AEFDC57}"/>
              </a:ext>
            </a:extLst>
          </p:cNvPr>
          <p:cNvSpPr txBox="1"/>
          <p:nvPr/>
        </p:nvSpPr>
        <p:spPr>
          <a:xfrm>
            <a:off x="9692215" y="3938083"/>
            <a:ext cx="1771243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서비스 구현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C8199D-61D5-4B2D-BC6D-2C78482127F1}"/>
              </a:ext>
            </a:extLst>
          </p:cNvPr>
          <p:cNvSpPr txBox="1"/>
          <p:nvPr/>
        </p:nvSpPr>
        <p:spPr>
          <a:xfrm>
            <a:off x="1687346" y="3948307"/>
            <a:ext cx="1660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공공데이터 수집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차량 웹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2679492-AFA5-4597-A8F2-C171BC1A84FC}"/>
              </a:ext>
            </a:extLst>
          </p:cNvPr>
          <p:cNvSpPr txBox="1"/>
          <p:nvPr/>
        </p:nvSpPr>
        <p:spPr>
          <a:xfrm>
            <a:off x="4080956" y="4019043"/>
            <a:ext cx="2293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MAKE SENSE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라벨링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8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가지 이미지 증강 기법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6F8537-F6C7-4AB7-83A7-A93917A0EB11}"/>
              </a:ext>
            </a:extLst>
          </p:cNvPr>
          <p:cNvSpPr txBox="1"/>
          <p:nvPr/>
        </p:nvSpPr>
        <p:spPr>
          <a:xfrm>
            <a:off x="2989275" y="1496968"/>
            <a:ext cx="2259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 &amp;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Deepsort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5AA4CD-569B-49FB-A733-53031F283F21}"/>
              </a:ext>
            </a:extLst>
          </p:cNvPr>
          <p:cNvSpPr txBox="1"/>
          <p:nvPr/>
        </p:nvSpPr>
        <p:spPr>
          <a:xfrm>
            <a:off x="7316341" y="1180466"/>
            <a:ext cx="208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주행 차량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디텍션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4" name="Picture 6" descr="K-우주 통했다…&amp;#39;승리호&amp;#39; 출격하자마자 넷플릭스 세계 1위 - 중앙일보">
            <a:extLst>
              <a:ext uri="{FF2B5EF4-FFF2-40B4-BE49-F238E27FC236}">
                <a16:creationId xmlns:a16="http://schemas.microsoft.com/office/drawing/2014/main" id="{58CD57B4-BBE1-47C0-9720-7829934FB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6" y="4096238"/>
            <a:ext cx="53244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9D01B8-A203-4F19-B619-6CF3276D92B0}"/>
              </a:ext>
            </a:extLst>
          </p:cNvPr>
          <p:cNvGrpSpPr/>
          <p:nvPr/>
        </p:nvGrpSpPr>
        <p:grpSpPr>
          <a:xfrm>
            <a:off x="9342612" y="51254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3" name="Picture 2" descr="경희대학교 빅리더 로고">
              <a:extLst>
                <a:ext uri="{FF2B5EF4-FFF2-40B4-BE49-F238E27FC236}">
                  <a16:creationId xmlns:a16="http://schemas.microsoft.com/office/drawing/2014/main" id="{6E9BC0C7-F790-44A5-BCEB-91C353172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그림 33" descr="텍스트이(가) 표시된 사진&#10;&#10;자동 생성된 설명">
              <a:extLst>
                <a:ext uri="{FF2B5EF4-FFF2-40B4-BE49-F238E27FC236}">
                  <a16:creationId xmlns:a16="http://schemas.microsoft.com/office/drawing/2014/main" id="{3C25FF95-01C1-4197-B787-0113BBDA6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8B87A5E-5872-4439-9E94-F6B2F1F5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9EB837-3E2B-4C59-AB12-A9A28648065C}"/>
              </a:ext>
            </a:extLst>
          </p:cNvPr>
          <p:cNvSpPr txBox="1"/>
          <p:nvPr/>
        </p:nvSpPr>
        <p:spPr>
          <a:xfrm>
            <a:off x="470678" y="2158512"/>
            <a:ext cx="1321981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모델 선정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1BDDD9-12EA-4169-8561-0C5BBFDC3C04}"/>
              </a:ext>
            </a:extLst>
          </p:cNvPr>
          <p:cNvSpPr txBox="1"/>
          <p:nvPr/>
        </p:nvSpPr>
        <p:spPr>
          <a:xfrm>
            <a:off x="3342303" y="1021967"/>
            <a:ext cx="1528951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모델 학습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372AE0-15CF-4D1A-B244-CAC28057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z="1300" smtClean="0">
                <a:solidFill>
                  <a:schemeClr val="tx1"/>
                </a:solidFill>
              </a:rPr>
              <a:t>25</a:t>
            </a:fld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65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9" grpId="0" animBg="1"/>
      <p:bldP spid="21" grpId="0" animBg="1"/>
      <p:bldP spid="23" grpId="0" animBg="1"/>
      <p:bldP spid="25" grpId="0" animBg="1"/>
      <p:bldP spid="17" grpId="0" animBg="1"/>
      <p:bldP spid="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ABC403-9B0A-4CF8-8F84-218CDE0A272C}"/>
              </a:ext>
            </a:extLst>
          </p:cNvPr>
          <p:cNvSpPr/>
          <p:nvPr/>
        </p:nvSpPr>
        <p:spPr>
          <a:xfrm>
            <a:off x="1481265" y="2086527"/>
            <a:ext cx="3146674" cy="238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348C3781-B092-4ED5-807A-FF6B6440A6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38" y="20155"/>
            <a:ext cx="12190524" cy="681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504" tIns="21252" rIns="42504" bIns="21252" numCol="1" anchor="t" anchorCtr="0" compatLnSpc="1">
            <a:prstTxWarp prst="textNoShape">
              <a:avLst/>
            </a:prstTxWarp>
          </a:bodyPr>
          <a:lstStyle/>
          <a:p>
            <a:endParaRPr lang="ko-KR" altLang="en-US" sz="837"/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5624ED09-2203-414D-8E71-E34FF3E11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88889" l="6897" r="93678">
                        <a14:foregroundMark x1="10920" y1="48889" x2="10920" y2="48889"/>
                        <a14:foregroundMark x1="7471" y1="24444" x2="7471" y2="24444"/>
                        <a14:foregroundMark x1="41954" y1="46667" x2="41954" y2="46667"/>
                        <a14:foregroundMark x1="54023" y1="48889" x2="54023" y2="48889"/>
                        <a14:foregroundMark x1="64368" y1="17778" x2="64368" y2="17778"/>
                        <a14:foregroundMark x1="74713" y1="51111" x2="74713" y2="51111"/>
                        <a14:foregroundMark x1="86782" y1="33333" x2="86782" y2="33333"/>
                        <a14:foregroundMark x1="93678" y1="13333" x2="93678" y2="13333"/>
                        <a14:backgroundMark x1="28161" y1="46667" x2="28161" y2="46667"/>
                        <a14:backgroundMark x1="93678" y1="8889" x2="93678" y2="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6834" y="1215736"/>
            <a:ext cx="1954227" cy="50044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E3F9BD-0185-4436-A88B-786893A76F5F}"/>
              </a:ext>
            </a:extLst>
          </p:cNvPr>
          <p:cNvGrpSpPr/>
          <p:nvPr/>
        </p:nvGrpSpPr>
        <p:grpSpPr>
          <a:xfrm>
            <a:off x="756890" y="2125010"/>
            <a:ext cx="5334344" cy="2595250"/>
            <a:chOff x="906178" y="2809311"/>
            <a:chExt cx="5334344" cy="25952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7CF29C-309D-4055-AE79-9084C3EF6036}"/>
                </a:ext>
              </a:extLst>
            </p:cNvPr>
            <p:cNvSpPr txBox="1"/>
            <p:nvPr/>
          </p:nvSpPr>
          <p:spPr>
            <a:xfrm>
              <a:off x="3069483" y="5158340"/>
              <a:ext cx="317103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 dirty="0">
                  <a:ea typeface="맑은 고딕"/>
                </a:rPr>
                <a:t>S</a:t>
              </a:r>
              <a:r>
                <a:rPr lang="ko-KR" altLang="en-US" sz="1000" dirty="0" err="1">
                  <a:ea typeface="맑은 고딕"/>
                </a:rPr>
                <a:t>peed</a:t>
              </a:r>
              <a:endParaRPr lang="ko-KR" altLang="en-US" sz="1000" dirty="0">
                <a:ea typeface="맑은 고딕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1BD6510-0739-4FF8-B2E8-ECD575894FC2}"/>
                </a:ext>
              </a:extLst>
            </p:cNvPr>
            <p:cNvGrpSpPr/>
            <p:nvPr/>
          </p:nvGrpSpPr>
          <p:grpSpPr>
            <a:xfrm>
              <a:off x="906178" y="2809311"/>
              <a:ext cx="3971785" cy="2350831"/>
              <a:chOff x="906178" y="2809311"/>
              <a:chExt cx="3971785" cy="235083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795CA2-485E-46A5-8095-84E9AB03BE79}"/>
                  </a:ext>
                </a:extLst>
              </p:cNvPr>
              <p:cNvSpPr txBox="1"/>
              <p:nvPr/>
            </p:nvSpPr>
            <p:spPr>
              <a:xfrm>
                <a:off x="906178" y="3821611"/>
                <a:ext cx="82692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>
                    <a:ea typeface="맑은 고딕"/>
                  </a:rPr>
                  <a:t>Accuracy</a:t>
                </a:r>
              </a:p>
            </p:txBody>
          </p:sp>
          <p:sp>
            <p:nvSpPr>
              <p:cNvPr id="7" name="화살표: 아래쪽 6">
                <a:extLst>
                  <a:ext uri="{FF2B5EF4-FFF2-40B4-BE49-F238E27FC236}">
                    <a16:creationId xmlns:a16="http://schemas.microsoft.com/office/drawing/2014/main" id="{33A6BD25-259D-4581-9202-3FE22C9D264C}"/>
                  </a:ext>
                </a:extLst>
              </p:cNvPr>
              <p:cNvSpPr/>
              <p:nvPr/>
            </p:nvSpPr>
            <p:spPr>
              <a:xfrm rot="10800000">
                <a:off x="1701558" y="2809311"/>
                <a:ext cx="58864" cy="2350831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화살표: 아래쪽 7">
                <a:extLst>
                  <a:ext uri="{FF2B5EF4-FFF2-40B4-BE49-F238E27FC236}">
                    <a16:creationId xmlns:a16="http://schemas.microsoft.com/office/drawing/2014/main" id="{433CF639-6398-4188-B1B9-9D3388F8133E}"/>
                  </a:ext>
                </a:extLst>
              </p:cNvPr>
              <p:cNvSpPr/>
              <p:nvPr/>
            </p:nvSpPr>
            <p:spPr>
              <a:xfrm rot="16200000" flipH="1">
                <a:off x="3170771" y="3520254"/>
                <a:ext cx="72579" cy="3119595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22F927-7615-4D7D-8CBC-EFABFC95EAD3}"/>
                  </a:ext>
                </a:extLst>
              </p:cNvPr>
              <p:cNvSpPr txBox="1"/>
              <p:nvPr/>
            </p:nvSpPr>
            <p:spPr>
              <a:xfrm>
                <a:off x="4134991" y="3369578"/>
                <a:ext cx="74297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>
                    <a:ea typeface="맑은 고딕"/>
                  </a:rPr>
                  <a:t>YOLO</a:t>
                </a:r>
                <a:endParaRPr lang="ko-KR" sz="1000">
                  <a:ea typeface="맑은 고딕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A39F0D-FCA4-4EEA-8C64-C940AE97F664}"/>
                  </a:ext>
                </a:extLst>
              </p:cNvPr>
              <p:cNvSpPr txBox="1"/>
              <p:nvPr/>
            </p:nvSpPr>
            <p:spPr>
              <a:xfrm>
                <a:off x="1797329" y="3505187"/>
                <a:ext cx="112397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>
                    <a:ea typeface="맑은 고딕"/>
                  </a:rPr>
                  <a:t>Fast-RCNN</a:t>
                </a:r>
                <a:endParaRPr lang="ko-KR" sz="1000">
                  <a:ea typeface="맑은 고딕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6EC9BD-CC9D-4398-B9DE-B1E713817B34}"/>
                  </a:ext>
                </a:extLst>
              </p:cNvPr>
              <p:cNvSpPr txBox="1"/>
              <p:nvPr/>
            </p:nvSpPr>
            <p:spPr>
              <a:xfrm>
                <a:off x="2940330" y="3208136"/>
                <a:ext cx="112397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>
                    <a:ea typeface="맑은 고딕"/>
                  </a:rPr>
                  <a:t>SSD</a:t>
                </a:r>
                <a:endParaRPr lang="ko-KR" sz="1000">
                  <a:ea typeface="맑은 고딕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663167-F1BB-4069-8998-DEC9A3E026FB}"/>
                  </a:ext>
                </a:extLst>
              </p:cNvPr>
              <p:cNvSpPr txBox="1"/>
              <p:nvPr/>
            </p:nvSpPr>
            <p:spPr>
              <a:xfrm>
                <a:off x="2229990" y="2962746"/>
                <a:ext cx="112397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00">
                    <a:ea typeface="맑은 고딕"/>
                  </a:rPr>
                  <a:t>Faster-RCNN</a:t>
                </a:r>
                <a:endParaRPr lang="ko-KR" sz="1000">
                  <a:ea typeface="맑은 고딕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95B0F33-16BC-4B45-957B-173FC89F2DE5}"/>
                  </a:ext>
                </a:extLst>
              </p:cNvPr>
              <p:cNvSpPr/>
              <p:nvPr/>
            </p:nvSpPr>
            <p:spPr>
              <a:xfrm>
                <a:off x="2103730" y="3733015"/>
                <a:ext cx="109781" cy="10332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3A6C41C-4A8F-43A3-8F70-B01933DC251D}"/>
                  </a:ext>
                </a:extLst>
              </p:cNvPr>
              <p:cNvSpPr/>
              <p:nvPr/>
            </p:nvSpPr>
            <p:spPr>
              <a:xfrm>
                <a:off x="2594509" y="3209946"/>
                <a:ext cx="109781" cy="10332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999D849-4E75-4F2E-8A14-B0640F02FBEE}"/>
                  </a:ext>
                </a:extLst>
              </p:cNvPr>
              <p:cNvSpPr/>
              <p:nvPr/>
            </p:nvSpPr>
            <p:spPr>
              <a:xfrm>
                <a:off x="3072374" y="3455336"/>
                <a:ext cx="109781" cy="10332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A581C65-F019-4FDD-B3C3-6050C13E5AE6}"/>
                  </a:ext>
                </a:extLst>
              </p:cNvPr>
              <p:cNvSpPr/>
              <p:nvPr/>
            </p:nvSpPr>
            <p:spPr>
              <a:xfrm>
                <a:off x="4357442" y="3610320"/>
                <a:ext cx="109781" cy="10332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F17027-FEAE-4ED4-B7F5-47B1DD0313C9}"/>
              </a:ext>
            </a:extLst>
          </p:cNvPr>
          <p:cNvSpPr/>
          <p:nvPr/>
        </p:nvSpPr>
        <p:spPr>
          <a:xfrm>
            <a:off x="7519299" y="2099867"/>
            <a:ext cx="3146674" cy="2383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5012D5-3BD5-4746-AF03-55278F7C13C8}"/>
              </a:ext>
            </a:extLst>
          </p:cNvPr>
          <p:cNvGrpSpPr/>
          <p:nvPr/>
        </p:nvGrpSpPr>
        <p:grpSpPr>
          <a:xfrm>
            <a:off x="7131228" y="2125010"/>
            <a:ext cx="3570087" cy="2633995"/>
            <a:chOff x="7124872" y="2770565"/>
            <a:chExt cx="3570087" cy="2633995"/>
          </a:xfrm>
        </p:grpSpPr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EF9CE2FC-FC07-4CAB-A0E4-B128A4E46A9D}"/>
                </a:ext>
              </a:extLst>
            </p:cNvPr>
            <p:cNvSpPr/>
            <p:nvPr/>
          </p:nvSpPr>
          <p:spPr>
            <a:xfrm rot="10800000">
              <a:off x="7603829" y="2770565"/>
              <a:ext cx="58864" cy="2350831"/>
            </a:xfrm>
            <a:prstGeom prst="down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5267DFB1-4145-4A1A-961E-E2D48C9A8BCA}"/>
                </a:ext>
              </a:extLst>
            </p:cNvPr>
            <p:cNvSpPr/>
            <p:nvPr/>
          </p:nvSpPr>
          <p:spPr>
            <a:xfrm rot="16200000" flipH="1">
              <a:off x="9098872" y="3487965"/>
              <a:ext cx="72579" cy="3119595"/>
            </a:xfrm>
            <a:prstGeom prst="down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7FBCAD-9071-48A0-B53B-41F996F7D344}"/>
                </a:ext>
              </a:extLst>
            </p:cNvPr>
            <p:cNvSpPr txBox="1"/>
            <p:nvPr/>
          </p:nvSpPr>
          <p:spPr>
            <a:xfrm>
              <a:off x="8138718" y="3660170"/>
              <a:ext cx="742972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000">
                  <a:ea typeface="맑은 고딕"/>
                </a:rPr>
                <a:t>YOLO</a:t>
              </a:r>
              <a:endParaRPr lang="ko-KR" sz="1000">
                <a:ea typeface="맑은 고딕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C610BA-0DDB-426E-B3AC-6C624562EDF3}"/>
                </a:ext>
              </a:extLst>
            </p:cNvPr>
            <p:cNvSpPr txBox="1"/>
            <p:nvPr/>
          </p:nvSpPr>
          <p:spPr>
            <a:xfrm>
              <a:off x="9630431" y="3104815"/>
              <a:ext cx="742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200">
                  <a:ea typeface="맑은 고딕"/>
                </a:rPr>
                <a:t>YOLOv5</a:t>
              </a:r>
              <a:endParaRPr lang="ko-KR" sz="1200">
                <a:ea typeface="맑은 고딕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66031C-A8C5-4E6D-BD1B-3C4AB743F6A5}"/>
                </a:ext>
              </a:extLst>
            </p:cNvPr>
            <p:cNvSpPr txBox="1"/>
            <p:nvPr/>
          </p:nvSpPr>
          <p:spPr>
            <a:xfrm>
              <a:off x="8054768" y="3840983"/>
              <a:ext cx="98836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900">
                  <a:ea typeface="맑은 고딕"/>
                </a:rPr>
                <a:t>  FPS: 45</a:t>
              </a:r>
            </a:p>
            <a:p>
              <a:r>
                <a:rPr lang="ko-KR" altLang="en-US" sz="900">
                  <a:ea typeface="맑은 고딕"/>
                </a:rPr>
                <a:t>mAP: 63.4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302D03-C361-4B5D-8EB6-E450C3B292D9}"/>
                </a:ext>
              </a:extLst>
            </p:cNvPr>
            <p:cNvSpPr txBox="1"/>
            <p:nvPr/>
          </p:nvSpPr>
          <p:spPr>
            <a:xfrm>
              <a:off x="9598141" y="3292084"/>
              <a:ext cx="988361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000">
                  <a:ea typeface="맑은 고딕"/>
                </a:rPr>
                <a:t>  FPS: 140</a:t>
              </a:r>
            </a:p>
            <a:p>
              <a:r>
                <a:rPr lang="ko-KR" altLang="en-US" sz="1000">
                  <a:ea typeface="맑은 고딕"/>
                </a:rPr>
                <a:t>mAP: 89.5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7E54FFF-B697-4940-8CE6-DA743459DAF7}"/>
                </a:ext>
              </a:extLst>
            </p:cNvPr>
            <p:cNvSpPr/>
            <p:nvPr/>
          </p:nvSpPr>
          <p:spPr>
            <a:xfrm>
              <a:off x="7924799" y="3611102"/>
              <a:ext cx="923440" cy="65222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35D0478-0CE0-4060-B252-439E08F6DEA0}"/>
                </a:ext>
              </a:extLst>
            </p:cNvPr>
            <p:cNvSpPr/>
            <p:nvPr/>
          </p:nvSpPr>
          <p:spPr>
            <a:xfrm>
              <a:off x="9481086" y="2971799"/>
              <a:ext cx="1046135" cy="82657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2D1EE9-1845-4A46-8514-613B0FF6F4BA}"/>
                </a:ext>
              </a:extLst>
            </p:cNvPr>
            <p:cNvSpPr txBox="1"/>
            <p:nvPr/>
          </p:nvSpPr>
          <p:spPr>
            <a:xfrm>
              <a:off x="7124872" y="2840051"/>
              <a:ext cx="826921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000">
                  <a:ea typeface="맑은 고딕"/>
                </a:rPr>
                <a:t>mAP</a:t>
              </a:r>
              <a:endParaRPr lang="ko-K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4BE764-32BE-4404-86D4-B108CC797FBD}"/>
                </a:ext>
              </a:extLst>
            </p:cNvPr>
            <p:cNvSpPr txBox="1"/>
            <p:nvPr/>
          </p:nvSpPr>
          <p:spPr>
            <a:xfrm>
              <a:off x="8054770" y="5158339"/>
              <a:ext cx="826921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000">
                  <a:ea typeface="맑은 고딕"/>
                </a:rPr>
                <a:t>June 2015</a:t>
              </a:r>
              <a:endParaRPr lang="ko-KR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5461CC-A167-41F1-9B62-6C261893CAD3}"/>
                </a:ext>
              </a:extLst>
            </p:cNvPr>
            <p:cNvSpPr txBox="1"/>
            <p:nvPr/>
          </p:nvSpPr>
          <p:spPr>
            <a:xfrm>
              <a:off x="9811245" y="5158339"/>
              <a:ext cx="826921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>
                  <a:ea typeface="맑은 고딕"/>
                </a:rPr>
                <a:t>June</a:t>
              </a:r>
              <a:r>
                <a:rPr lang="ko-KR" altLang="en-US" sz="1000">
                  <a:ea typeface="맑은 고딕"/>
                </a:rPr>
                <a:t> 2020</a:t>
              </a:r>
              <a:endParaRPr lang="ko-KR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84EAF0-5435-4B77-9FE3-32945218C383}"/>
                </a:ext>
              </a:extLst>
            </p:cNvPr>
            <p:cNvSpPr/>
            <p:nvPr/>
          </p:nvSpPr>
          <p:spPr>
            <a:xfrm>
              <a:off x="8429301" y="4942182"/>
              <a:ext cx="45204" cy="213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41BC5B-074C-4A88-A433-9B77012C1E3D}"/>
                </a:ext>
              </a:extLst>
            </p:cNvPr>
            <p:cNvSpPr/>
            <p:nvPr/>
          </p:nvSpPr>
          <p:spPr>
            <a:xfrm>
              <a:off x="10095368" y="4942181"/>
              <a:ext cx="45204" cy="213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22">
            <a:extLst>
              <a:ext uri="{FF2B5EF4-FFF2-40B4-BE49-F238E27FC236}">
                <a16:creationId xmlns:a16="http://schemas.microsoft.com/office/drawing/2014/main" id="{0AB02B33-EB1C-4868-ADDC-63D0B09DB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2272" y="853818"/>
            <a:ext cx="1472741" cy="123270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32F341-2551-4A1C-B2D3-FE4F7AE1ED49}"/>
              </a:ext>
            </a:extLst>
          </p:cNvPr>
          <p:cNvSpPr txBox="1"/>
          <p:nvPr/>
        </p:nvSpPr>
        <p:spPr>
          <a:xfrm>
            <a:off x="1101028" y="4656512"/>
            <a:ext cx="5282893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YOLO(You Look Only Once)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lt"/>
              </a:rPr>
              <a:t>One-stage detector : </a:t>
            </a:r>
            <a:r>
              <a:rPr lang="ko-KR" altLang="en-US" sz="1400" b="1" dirty="0">
                <a:solidFill>
                  <a:srgbClr val="EF57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lt"/>
              </a:rPr>
              <a:t>영역 검출과 분류를 동시에</a:t>
            </a:r>
            <a:endParaRPr lang="en-US" altLang="ko-KR" sz="1400" b="1" dirty="0">
              <a:solidFill>
                <a:srgbClr val="EF575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lt"/>
            </a:endParaRPr>
          </a:p>
          <a:p>
            <a:endParaRPr 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+mn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높은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Speed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보통의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Accuracy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EDCB44-9C17-46D2-A3DE-6DD22F752905}"/>
              </a:ext>
            </a:extLst>
          </p:cNvPr>
          <p:cNvSpPr txBox="1"/>
          <p:nvPr/>
        </p:nvSpPr>
        <p:spPr>
          <a:xfrm>
            <a:off x="7139471" y="4747471"/>
            <a:ext cx="690677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lt"/>
              </a:rPr>
              <a:t>이전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lt"/>
              </a:rPr>
              <a:t>YOLO version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lt"/>
              </a:rPr>
              <a:t>보다 속도와 정확도 향상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+mn-lt"/>
            </a:endParaRPr>
          </a:p>
          <a:p>
            <a:endParaRPr 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lt"/>
              </a:rPr>
              <a:t>YOLOv4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lt"/>
              </a:rPr>
              <a:t>와 비슷한 성능을 갖지만 </a:t>
            </a:r>
            <a:r>
              <a:rPr lang="ko-KR" altLang="en-US" sz="1400" dirty="0">
                <a:solidFill>
                  <a:srgbClr val="EF57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lt"/>
              </a:rPr>
              <a:t>낮은 용량과 빠른 속도</a:t>
            </a:r>
            <a:endParaRPr lang="en-US" altLang="ko-KR" sz="1400" dirty="0">
              <a:solidFill>
                <a:srgbClr val="EF575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lt"/>
            </a:endParaRPr>
          </a:p>
          <a:p>
            <a:endParaRPr 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+mn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EF57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차량 인식과 실시간 </a:t>
            </a:r>
            <a:r>
              <a:rPr lang="ko-KR" altLang="en-US" sz="1400" b="1" dirty="0" err="1">
                <a:solidFill>
                  <a:srgbClr val="EF57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트래킹에</a:t>
            </a:r>
            <a:r>
              <a:rPr lang="ko-KR" altLang="en-US" sz="1400" b="1" dirty="0">
                <a:solidFill>
                  <a:srgbClr val="EF57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적합</a:t>
            </a:r>
            <a:endParaRPr lang="en-US" altLang="ko-KR" sz="1400" b="1" dirty="0">
              <a:solidFill>
                <a:srgbClr val="EF575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9633" name="그룹 29632">
            <a:extLst>
              <a:ext uri="{FF2B5EF4-FFF2-40B4-BE49-F238E27FC236}">
                <a16:creationId xmlns:a16="http://schemas.microsoft.com/office/drawing/2014/main" id="{73C5D751-30D9-495B-BEE4-99F51CED97DF}"/>
              </a:ext>
            </a:extLst>
          </p:cNvPr>
          <p:cNvGrpSpPr/>
          <p:nvPr/>
        </p:nvGrpSpPr>
        <p:grpSpPr>
          <a:xfrm>
            <a:off x="3346704" y="3837432"/>
            <a:ext cx="1658191" cy="463296"/>
            <a:chOff x="3310128" y="3837432"/>
            <a:chExt cx="1658191" cy="46329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A59350A-F100-414C-BBD4-87B90503AA8F}"/>
                </a:ext>
              </a:extLst>
            </p:cNvPr>
            <p:cNvGrpSpPr/>
            <p:nvPr/>
          </p:nvGrpSpPr>
          <p:grpSpPr>
            <a:xfrm>
              <a:off x="3342522" y="3866608"/>
              <a:ext cx="1625797" cy="432000"/>
              <a:chOff x="3568074" y="3848320"/>
              <a:chExt cx="1625797" cy="4320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04A3252-9FF2-4947-BF91-44CD5264FB29}"/>
                  </a:ext>
                </a:extLst>
              </p:cNvPr>
              <p:cNvSpPr/>
              <p:nvPr/>
            </p:nvSpPr>
            <p:spPr>
              <a:xfrm>
                <a:off x="3568074" y="3895283"/>
                <a:ext cx="109781" cy="10332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8ADCEC7-F960-4334-8569-45DFBDF515C6}"/>
                  </a:ext>
                </a:extLst>
              </p:cNvPr>
              <p:cNvSpPr/>
              <p:nvPr/>
            </p:nvSpPr>
            <p:spPr>
              <a:xfrm>
                <a:off x="3569882" y="4091130"/>
                <a:ext cx="109781" cy="1033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92A677E-36F2-41B1-83DF-65A6FA1800F0}"/>
                  </a:ext>
                </a:extLst>
              </p:cNvPr>
              <p:cNvSpPr txBox="1"/>
              <p:nvPr/>
            </p:nvSpPr>
            <p:spPr>
              <a:xfrm>
                <a:off x="3623238" y="3848320"/>
                <a:ext cx="1570633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dirty="0">
                    <a:ea typeface="맑은 고딕"/>
                  </a:rPr>
                  <a:t>One-stage </a:t>
                </a:r>
                <a:r>
                  <a:rPr lang="ko-KR" altLang="en-US" sz="900">
                    <a:ea typeface="맑은 고딕"/>
                  </a:rPr>
                  <a:t>detector</a:t>
                </a:r>
                <a:endParaRPr lang="ko-KR" altLang="en-US" sz="900" dirty="0">
                  <a:ea typeface="맑은 고딕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2DB0977-8730-489F-9E46-CD003FDA014A}"/>
                  </a:ext>
                </a:extLst>
              </p:cNvPr>
              <p:cNvSpPr txBox="1"/>
              <p:nvPr/>
            </p:nvSpPr>
            <p:spPr>
              <a:xfrm>
                <a:off x="3623238" y="4049488"/>
                <a:ext cx="1570633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>
                    <a:ea typeface="맑은 고딕"/>
                  </a:rPr>
                  <a:t>Two-stage </a:t>
                </a:r>
                <a:r>
                  <a:rPr lang="ko-KR" altLang="en-US" sz="900" dirty="0">
                    <a:ea typeface="맑은 고딕"/>
                  </a:rPr>
                  <a:t>detector</a:t>
                </a:r>
              </a:p>
            </p:txBody>
          </p:sp>
        </p:grpSp>
        <p:sp>
          <p:nvSpPr>
            <p:cNvPr id="29632" name="직사각형 29631">
              <a:extLst>
                <a:ext uri="{FF2B5EF4-FFF2-40B4-BE49-F238E27FC236}">
                  <a16:creationId xmlns:a16="http://schemas.microsoft.com/office/drawing/2014/main" id="{417FB4E8-4CEC-4F8D-A3A3-D4E811663797}"/>
                </a:ext>
              </a:extLst>
            </p:cNvPr>
            <p:cNvSpPr/>
            <p:nvPr/>
          </p:nvSpPr>
          <p:spPr>
            <a:xfrm>
              <a:off x="3310128" y="3837432"/>
              <a:ext cx="1219200" cy="463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812D5E-DBCB-497D-8FF8-BDAB51187D9C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7" name="Picture 2" descr="경희대학교 빅리더 로고">
              <a:extLst>
                <a:ext uri="{FF2B5EF4-FFF2-40B4-BE49-F238E27FC236}">
                  <a16:creationId xmlns:a16="http://schemas.microsoft.com/office/drawing/2014/main" id="{D48E4AA7-9004-451E-B870-9E4B9F0A0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그림 57" descr="텍스트이(가) 표시된 사진&#10;&#10;자동 생성된 설명">
              <a:extLst>
                <a:ext uri="{FF2B5EF4-FFF2-40B4-BE49-F238E27FC236}">
                  <a16:creationId xmlns:a16="http://schemas.microsoft.com/office/drawing/2014/main" id="{50BA907D-C708-4337-8C08-10C303D48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그림 58" descr="텍스트이(가) 표시된 사진&#10;&#10;자동 생성된 설명">
              <a:extLst>
                <a:ext uri="{FF2B5EF4-FFF2-40B4-BE49-F238E27FC236}">
                  <a16:creationId xmlns:a16="http://schemas.microsoft.com/office/drawing/2014/main" id="{B2CE4E49-8CC5-4C2D-B590-4354EF161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6FBE32-1E76-4774-BD9E-13872CA0B509}"/>
              </a:ext>
            </a:extLst>
          </p:cNvPr>
          <p:cNvSpPr/>
          <p:nvPr/>
        </p:nvSpPr>
        <p:spPr>
          <a:xfrm>
            <a:off x="470678" y="304800"/>
            <a:ext cx="476402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dirty="0">
                <a:ea typeface="맑은 고딕"/>
              </a:rPr>
              <a:t>모델 선정</a:t>
            </a:r>
            <a:endParaRPr lang="ko-KR" altLang="en-US" sz="4400" i="1" kern="0" dirty="0">
              <a:solidFill>
                <a:prstClr val="white">
                  <a:lumMod val="65000"/>
                </a:prst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4DF342D-99F0-4E50-8781-AA0D2D5D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34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348C3781-B092-4ED5-807A-FF6B6440A6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38" y="20155"/>
            <a:ext cx="12190524" cy="681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504" tIns="21252" rIns="42504" bIns="21252" numCol="1" anchor="t" anchorCtr="0" compatLnSpc="1">
            <a:prstTxWarp prst="textNoShape">
              <a:avLst/>
            </a:prstTxWarp>
          </a:bodyPr>
          <a:lstStyle/>
          <a:p>
            <a:endParaRPr lang="ko-KR" altLang="en-US" sz="837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17720103-5BA6-4F1F-83D9-6B2EE669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6053" l="752" r="98496">
                        <a14:foregroundMark x1="4887" y1="60526" x2="4887" y2="60526"/>
                        <a14:foregroundMark x1="7143" y1="32895" x2="6767" y2="34211"/>
                        <a14:foregroundMark x1="6767" y1="34211" x2="752" y2="82895"/>
                        <a14:foregroundMark x1="4511" y1="71053" x2="10150" y2="69737"/>
                        <a14:foregroundMark x1="9398" y1="38158" x2="14662" y2="81579"/>
                        <a14:foregroundMark x1="19549" y1="35526" x2="17669" y2="81579"/>
                        <a14:foregroundMark x1="50710" y1="57895" x2="49248" y2="51316"/>
                        <a14:foregroundMark x1="51003" y1="59211" x2="50710" y2="57895"/>
                        <a14:foregroundMark x1="51709" y1="62385" x2="51588" y2="61842"/>
                        <a14:foregroundMark x1="48872" y1="48684" x2="48496" y2="47368"/>
                        <a14:foregroundMark x1="48496" y1="43421" x2="32707" y2="5263"/>
                        <a14:foregroundMark x1="33083" y1="10526" x2="34586" y2="6579"/>
                        <a14:foregroundMark x1="35714" y1="3947" x2="37594" y2="3947"/>
                        <a14:foregroundMark x1="32496" y1="77632" x2="32707" y2="93421"/>
                        <a14:foregroundMark x1="32478" y1="76316" x2="32496" y2="77632"/>
                        <a14:foregroundMark x1="31579" y1="9211" x2="32478" y2="76316"/>
                        <a14:foregroundMark x1="40977" y1="65789" x2="40977" y2="65789"/>
                        <a14:foregroundMark x1="27068" y1="52632" x2="27444" y2="36842"/>
                        <a14:foregroundMark x1="27068" y1="38158" x2="28195" y2="27632"/>
                        <a14:foregroundMark x1="27444" y1="31579" x2="30075" y2="17105"/>
                        <a14:foregroundMark x1="28195" y1="26316" x2="29699" y2="76316"/>
                        <a14:foregroundMark x1="47070" y1="79142" x2="43233" y2="97368"/>
                        <a14:foregroundMark x1="48496" y1="72368" x2="47682" y2="76235"/>
                        <a14:foregroundMark x1="48872" y1="90789" x2="48872" y2="90789"/>
                        <a14:foregroundMark x1="48872" y1="82895" x2="48872" y2="82895"/>
                        <a14:foregroundMark x1="43233" y1="6579" x2="43233" y2="6579"/>
                        <a14:foregroundMark x1="40602" y1="2632" x2="40602" y2="2632"/>
                        <a14:foregroundMark x1="44361" y1="11842" x2="44361" y2="11842"/>
                        <a14:foregroundMark x1="45865" y1="13158" x2="45865" y2="13158"/>
                        <a14:foregroundMark x1="46992" y1="17105" x2="46992" y2="17105"/>
                        <a14:foregroundMark x1="47744" y1="23684" x2="47744" y2="23684"/>
                        <a14:foregroundMark x1="48496" y1="30263" x2="48496" y2="30263"/>
                        <a14:foregroundMark x1="59774" y1="43421" x2="59774" y2="43421"/>
                        <a14:foregroundMark x1="59398" y1="42447" x2="59398" y2="55263"/>
                        <a14:foregroundMark x1="59398" y1="39474" x2="59398" y2="42089"/>
                        <a14:foregroundMark x1="59354" y1="59211" x2="59023" y2="78947"/>
                        <a14:foregroundMark x1="59376" y1="57895" x2="59354" y2="59211"/>
                        <a14:foregroundMark x1="59398" y1="56579" x2="59376" y2="57895"/>
                        <a14:foregroundMark x1="61654" y1="59211" x2="65414" y2="55263"/>
                        <a14:foregroundMark x1="68421" y1="35526" x2="69549" y2="80263"/>
                        <a14:foregroundMark x1="75564" y1="51316" x2="76316" y2="69737"/>
                        <a14:foregroundMark x1="83459" y1="51316" x2="82707" y2="68421"/>
                        <a14:foregroundMark x1="75188" y1="44737" x2="75188" y2="65789"/>
                        <a14:foregroundMark x1="75188" y1="69737" x2="77068" y2="82895"/>
                        <a14:foregroundMark x1="78947" y1="81579" x2="81955" y2="76316"/>
                        <a14:foregroundMark x1="83083" y1="73684" x2="83083" y2="86842"/>
                        <a14:foregroundMark x1="89474" y1="31579" x2="89098" y2="53947"/>
                        <a14:foregroundMark x1="92105" y1="48684" x2="93233" y2="47368"/>
                        <a14:foregroundMark x1="94361" y1="46053" x2="96241" y2="50000"/>
                        <a14:foregroundMark x1="97744" y1="55263" x2="98496" y2="64474"/>
                        <a14:foregroundMark x1="97368" y1="61842" x2="97744" y2="76316"/>
                        <a14:foregroundMark x1="95865" y1="81579" x2="93609" y2="84211"/>
                        <a14:foregroundMark x1="89474" y1="59211" x2="89474" y2="78947"/>
                        <a14:backgroundMark x1="16917" y1="88158" x2="16917" y2="75000"/>
                        <a14:backgroundMark x1="29699" y1="78947" x2="29323" y2="78947"/>
                        <a14:backgroundMark x1="29323" y1="77632" x2="29323" y2="77632"/>
                        <a14:backgroundMark x1="28947" y1="76316" x2="28947" y2="76316"/>
                        <a14:backgroundMark x1="52632" y1="59211" x2="53759" y2="61842"/>
                        <a14:backgroundMark x1="52632" y1="57895" x2="52632" y2="57895"/>
                        <a14:backgroundMark x1="52256" y1="59211" x2="52256" y2="59211"/>
                        <a14:backgroundMark x1="52256" y1="57895" x2="52256" y2="57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0462" y="1114856"/>
            <a:ext cx="2133115" cy="606002"/>
          </a:xfrm>
          <a:prstGeom prst="rect">
            <a:avLst/>
          </a:prstGeom>
        </p:spPr>
      </p:pic>
      <p:pic>
        <p:nvPicPr>
          <p:cNvPr id="3" name="그림 3" descr="텍스트, 중지, 표지판, 클립아트이(가) 표시된 사진&#10;&#10;자동 생성된 설명">
            <a:extLst>
              <a:ext uri="{FF2B5EF4-FFF2-40B4-BE49-F238E27FC236}">
                <a16:creationId xmlns:a16="http://schemas.microsoft.com/office/drawing/2014/main" id="{3944C65A-C621-466D-9F24-DF0FE6D39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78" b="98246" l="1170" r="98246">
                        <a14:foregroundMark x1="19298" y1="9942" x2="25146" y2="28070"/>
                        <a14:foregroundMark x1="16374" y1="14035" x2="16959" y2="38596"/>
                        <a14:foregroundMark x1="10526" y1="18129" x2="1170" y2="46784"/>
                        <a14:foregroundMark x1="14035" y1="29240" x2="10526" y2="74854"/>
                        <a14:foregroundMark x1="7018" y1="64912" x2="23977" y2="90643"/>
                        <a14:foregroundMark x1="21053" y1="78363" x2="38012" y2="92398"/>
                        <a14:foregroundMark x1="28070" y1="85965" x2="66667" y2="74269"/>
                        <a14:foregroundMark x1="66667" y1="46784" x2="66667" y2="65497"/>
                        <a14:foregroundMark x1="58480" y1="50292" x2="50877" y2="78947"/>
                        <a14:foregroundMark x1="45614" y1="43275" x2="37427" y2="74854"/>
                        <a14:foregroundMark x1="38596" y1="53801" x2="54971" y2="74269"/>
                        <a14:foregroundMark x1="41520" y1="38012" x2="58480" y2="50292"/>
                        <a14:foregroundMark x1="36257" y1="29240" x2="48538" y2="43275"/>
                        <a14:foregroundMark x1="33918" y1="34503" x2="30994" y2="27485"/>
                        <a14:foregroundMark x1="21637" y1="23392" x2="31579" y2="28655"/>
                        <a14:foregroundMark x1="18713" y1="31579" x2="24561" y2="39181"/>
                        <a14:foregroundMark x1="24561" y1="31579" x2="44444" y2="35088"/>
                        <a14:foregroundMark x1="49708" y1="27485" x2="35088" y2="32164"/>
                        <a14:foregroundMark x1="29240" y1="25731" x2="46784" y2="23977"/>
                        <a14:foregroundMark x1="49123" y1="24561" x2="59649" y2="32749"/>
                        <a14:foregroundMark x1="22807" y1="11111" x2="73684" y2="15789"/>
                        <a14:foregroundMark x1="74269" y1="16374" x2="85965" y2="36257"/>
                        <a14:foregroundMark x1="89474" y1="30409" x2="85965" y2="41520"/>
                        <a14:foregroundMark x1="90643" y1="28070" x2="98246" y2="59064"/>
                        <a14:foregroundMark x1="96491" y1="61404" x2="86550" y2="76608"/>
                        <a14:foregroundMark x1="86550" y1="76023" x2="70760" y2="87719"/>
                        <a14:foregroundMark x1="83626" y1="46199" x2="83041" y2="76023"/>
                        <a14:foregroundMark x1="91813" y1="71345" x2="89474" y2="86550"/>
                        <a14:foregroundMark x1="97661" y1="75439" x2="51462" y2="94152"/>
                        <a14:foregroundMark x1="50877" y1="93567" x2="50877" y2="93567"/>
                        <a14:foregroundMark x1="26316" y1="92982" x2="53801" y2="95322"/>
                        <a14:foregroundMark x1="28655" y1="95322" x2="33918" y2="98246"/>
                        <a14:foregroundMark x1="73099" y1="55556" x2="81871" y2="66082"/>
                        <a14:foregroundMark x1="78947" y1="48538" x2="73099" y2="78947"/>
                        <a14:foregroundMark x1="62573" y1="44444" x2="26901" y2="73684"/>
                        <a14:foregroundMark x1="25146" y1="43275" x2="21053" y2="73684"/>
                        <a14:foregroundMark x1="29240" y1="44444" x2="40351" y2="59649"/>
                        <a14:foregroundMark x1="12281" y1="10526" x2="71930" y2="6433"/>
                        <a14:foregroundMark x1="71930" y1="6433" x2="88889" y2="10526"/>
                        <a14:foregroundMark x1="73684" y1="8187" x2="39181" y2="8187"/>
                        <a14:foregroundMark x1="41520" y1="4678" x2="18129" y2="10526"/>
                        <a14:foregroundMark x1="32749" y1="6433" x2="15789" y2="64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5043" y="1061466"/>
            <a:ext cx="828351" cy="828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3F9719-020A-46EA-A32D-26FE2761483C}"/>
              </a:ext>
            </a:extLst>
          </p:cNvPr>
          <p:cNvSpPr txBox="1"/>
          <p:nvPr/>
        </p:nvSpPr>
        <p:spPr>
          <a:xfrm>
            <a:off x="2220015" y="3782257"/>
            <a:ext cx="10618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C818B4-FAF4-4E1A-BA75-5B0DC52B301F}"/>
              </a:ext>
            </a:extLst>
          </p:cNvPr>
          <p:cNvSpPr txBox="1"/>
          <p:nvPr/>
        </p:nvSpPr>
        <p:spPr>
          <a:xfrm>
            <a:off x="8835616" y="3770398"/>
            <a:ext cx="10618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Solution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CD6B80-54DD-4DFC-9BE3-17C2FF999788}"/>
              </a:ext>
            </a:extLst>
          </p:cNvPr>
          <p:cNvSpPr txBox="1"/>
          <p:nvPr/>
        </p:nvSpPr>
        <p:spPr>
          <a:xfrm>
            <a:off x="1265199" y="4192819"/>
            <a:ext cx="407341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노이즈 없는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claen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한 이미지</a:t>
            </a:r>
            <a:endPara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모델마다</a:t>
            </a:r>
            <a:r>
              <a:rPr 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 </a:t>
            </a:r>
            <a:r>
              <a:rPr 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동일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한 색상의 이미지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lt"/>
            </a:endParaRPr>
          </a:p>
          <a:p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대부분의 이미지가 같은 배경과 위치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과적합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우려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-&gt; </a:t>
            </a:r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학습에 적합한 이미지 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C136D-04BB-4C64-9A83-443E52948D67}"/>
              </a:ext>
            </a:extLst>
          </p:cNvPr>
          <p:cNvSpPr txBox="1"/>
          <p:nvPr/>
        </p:nvSpPr>
        <p:spPr>
          <a:xfrm>
            <a:off x="8020818" y="4192819"/>
            <a:ext cx="366013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이미지에 적절한 노이즈 존재</a:t>
            </a:r>
            <a:endPara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 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모델에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색상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이미지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다양한</a:t>
            </a:r>
            <a:r>
              <a:rPr 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구도</a:t>
            </a:r>
            <a:r>
              <a:rPr 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와 </a:t>
            </a:r>
            <a:r>
              <a:rPr 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밝기</a:t>
            </a: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lt"/>
              </a:rPr>
              <a:t>이미지마다 다른 배경 및 위치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90E081-07C4-4DAC-8A18-8851DA639735}"/>
              </a:ext>
            </a:extLst>
          </p:cNvPr>
          <p:cNvSpPr/>
          <p:nvPr/>
        </p:nvSpPr>
        <p:spPr>
          <a:xfrm>
            <a:off x="428263" y="2231900"/>
            <a:ext cx="4696147" cy="110231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079B092-2A44-4D2B-981E-A036567F1A4A}"/>
              </a:ext>
            </a:extLst>
          </p:cNvPr>
          <p:cNvSpPr/>
          <p:nvPr/>
        </p:nvSpPr>
        <p:spPr>
          <a:xfrm>
            <a:off x="6984805" y="2209534"/>
            <a:ext cx="4696147" cy="110231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4">
            <a:extLst>
              <a:ext uri="{FF2B5EF4-FFF2-40B4-BE49-F238E27FC236}">
                <a16:creationId xmlns:a16="http://schemas.microsoft.com/office/drawing/2014/main" id="{CF968215-65D5-4BA1-83FF-1AA45C3E41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4444" y1="28000" x2="44444" y2="28000"/>
                        <a14:foregroundMark x1="62222" y1="32000" x2="62222" y2="32000"/>
                        <a14:foregroundMark x1="42667" y1="29333" x2="42667" y2="29333"/>
                        <a14:foregroundMark x1="61333" y1="44444" x2="61333" y2="44444"/>
                        <a14:foregroundMark x1="41778" y1="44889" x2="41778" y2="44889"/>
                        <a14:foregroundMark x1="27111" y1="68000" x2="27111" y2="68000"/>
                        <a14:foregroundMark x1="50667" y1="64000" x2="50667" y2="64000"/>
                        <a14:foregroundMark x1="68889" y1="69333" x2="68889" y2="69333"/>
                        <a14:foregroundMark x1="75556" y1="71111" x2="75556" y2="7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6873" y="852200"/>
            <a:ext cx="1191148" cy="11970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BA65B9F2-254C-40E3-A559-259D76964485}"/>
              </a:ext>
            </a:extLst>
          </p:cNvPr>
          <p:cNvGrpSpPr/>
          <p:nvPr/>
        </p:nvGrpSpPr>
        <p:grpSpPr>
          <a:xfrm>
            <a:off x="511048" y="2280577"/>
            <a:ext cx="11169904" cy="983634"/>
            <a:chOff x="499444" y="2303562"/>
            <a:chExt cx="11169904" cy="983634"/>
          </a:xfrm>
        </p:grpSpPr>
        <p:pic>
          <p:nvPicPr>
            <p:cNvPr id="34" name="그림 33" descr="텍스트, 다른, 다양한이(가) 표시된 사진&#10;&#10;자동 생성된 설명">
              <a:extLst>
                <a:ext uri="{FF2B5EF4-FFF2-40B4-BE49-F238E27FC236}">
                  <a16:creationId xmlns:a16="http://schemas.microsoft.com/office/drawing/2014/main" id="{65DD0136-0D7E-489A-BD70-7B631AF6C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12" t="25328" r="27195" b="53962"/>
            <a:stretch/>
          </p:blipFill>
          <p:spPr>
            <a:xfrm>
              <a:off x="3740370" y="2324891"/>
              <a:ext cx="1264462" cy="962305"/>
            </a:xfrm>
            <a:prstGeom prst="rect">
              <a:avLst/>
            </a:prstGeom>
          </p:spPr>
        </p:pic>
        <p:pic>
          <p:nvPicPr>
            <p:cNvPr id="36" name="그림 35" descr="텍스트, 다른이(가) 표시된 사진&#10;&#10;자동 생성된 설명">
              <a:extLst>
                <a:ext uri="{FF2B5EF4-FFF2-40B4-BE49-F238E27FC236}">
                  <a16:creationId xmlns:a16="http://schemas.microsoft.com/office/drawing/2014/main" id="{B8DCF671-40B2-4C2D-8479-CDB50A5C4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73" t="564" r="184" b="83590"/>
            <a:stretch/>
          </p:blipFill>
          <p:spPr>
            <a:xfrm>
              <a:off x="10237258" y="2306805"/>
              <a:ext cx="1432090" cy="953749"/>
            </a:xfrm>
            <a:prstGeom prst="rect">
              <a:avLst/>
            </a:prstGeom>
          </p:spPr>
        </p:pic>
        <p:pic>
          <p:nvPicPr>
            <p:cNvPr id="52" name="그림 51" descr="텍스트, 다른이(가) 표시된 사진&#10;&#10;자동 생성된 설명">
              <a:extLst>
                <a:ext uri="{FF2B5EF4-FFF2-40B4-BE49-F238E27FC236}">
                  <a16:creationId xmlns:a16="http://schemas.microsoft.com/office/drawing/2014/main" id="{4EE90E4C-0813-4049-8461-24E170ABC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54" t="871" r="27121" b="83590"/>
            <a:stretch/>
          </p:blipFill>
          <p:spPr>
            <a:xfrm>
              <a:off x="8671417" y="2324286"/>
              <a:ext cx="1390263" cy="927284"/>
            </a:xfrm>
            <a:prstGeom prst="rect">
              <a:avLst/>
            </a:prstGeom>
          </p:spPr>
        </p:pic>
        <p:pic>
          <p:nvPicPr>
            <p:cNvPr id="53" name="그림 52" descr="텍스트, 다른이(가) 표시된 사진&#10;&#10;자동 생성된 설명">
              <a:extLst>
                <a:ext uri="{FF2B5EF4-FFF2-40B4-BE49-F238E27FC236}">
                  <a16:creationId xmlns:a16="http://schemas.microsoft.com/office/drawing/2014/main" id="{A0042172-73E5-4D5B-9291-98731197C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95" t="871" r="53580" b="83590"/>
            <a:stretch/>
          </p:blipFill>
          <p:spPr>
            <a:xfrm>
              <a:off x="7030519" y="2324286"/>
              <a:ext cx="1390262" cy="927284"/>
            </a:xfrm>
            <a:prstGeom prst="rect">
              <a:avLst/>
            </a:prstGeom>
          </p:spPr>
        </p:pic>
        <p:pic>
          <p:nvPicPr>
            <p:cNvPr id="56" name="그림 55" descr="텍스트, 다른, 다양한이(가) 표시된 사진&#10;&#10;자동 생성된 설명">
              <a:extLst>
                <a:ext uri="{FF2B5EF4-FFF2-40B4-BE49-F238E27FC236}">
                  <a16:creationId xmlns:a16="http://schemas.microsoft.com/office/drawing/2014/main" id="{8CDCB269-031E-4BC4-9390-5B1B1E152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25328" r="53585" b="53962"/>
            <a:stretch/>
          </p:blipFill>
          <p:spPr>
            <a:xfrm>
              <a:off x="2107112" y="2324286"/>
              <a:ext cx="1264462" cy="962305"/>
            </a:xfrm>
            <a:prstGeom prst="rect">
              <a:avLst/>
            </a:prstGeom>
          </p:spPr>
        </p:pic>
        <p:pic>
          <p:nvPicPr>
            <p:cNvPr id="57" name="그림 56" descr="텍스트, 다른, 다양한이(가) 표시된 사진&#10;&#10;자동 생성된 설명">
              <a:extLst>
                <a:ext uri="{FF2B5EF4-FFF2-40B4-BE49-F238E27FC236}">
                  <a16:creationId xmlns:a16="http://schemas.microsoft.com/office/drawing/2014/main" id="{DD793D3B-DB17-45EC-92AA-73E6B6A1A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" t="25328" r="79840" b="53962"/>
            <a:stretch/>
          </p:blipFill>
          <p:spPr>
            <a:xfrm>
              <a:off x="499444" y="2303562"/>
              <a:ext cx="1264462" cy="96230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422C196-B8E7-493F-A3EA-0904E107F4D6}"/>
              </a:ext>
            </a:extLst>
          </p:cNvPr>
          <p:cNvSpPr txBox="1"/>
          <p:nvPr/>
        </p:nvSpPr>
        <p:spPr>
          <a:xfrm>
            <a:off x="5456603" y="4497155"/>
            <a:ext cx="31710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ea typeface="맑은 고딕"/>
              </a:rPr>
              <a:t>Data</a:t>
            </a:r>
            <a:r>
              <a:rPr lang="ko-KR" altLang="en-US" sz="1400" dirty="0">
                <a:ea typeface="맑은 고딕"/>
              </a:rPr>
              <a:t> </a:t>
            </a:r>
            <a:r>
              <a:rPr lang="en-US" altLang="ko-KR" sz="1400" dirty="0">
                <a:ea typeface="맑은 고딕"/>
              </a:rPr>
              <a:t>collection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9750F65-66CB-496C-95B2-D220980263CA}"/>
              </a:ext>
            </a:extLst>
          </p:cNvPr>
          <p:cNvSpPr/>
          <p:nvPr/>
        </p:nvSpPr>
        <p:spPr>
          <a:xfrm>
            <a:off x="5634720" y="2231900"/>
            <a:ext cx="789119" cy="110231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70344D-AC75-4DC6-9EAA-7CA5B4F31BDF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7" name="Picture 2" descr="경희대학교 빅리더 로고">
              <a:extLst>
                <a:ext uri="{FF2B5EF4-FFF2-40B4-BE49-F238E27FC236}">
                  <a16:creationId xmlns:a16="http://schemas.microsoft.com/office/drawing/2014/main" id="{A6FA2A1C-EA18-481E-AB08-4F139EA6A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BB76DDE3-0CB2-457C-9C08-146702E1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그림 3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1D5DAB1-A502-435C-8451-111781F2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FF2595-0A0C-4D6F-B65C-1A1DA66188EB}"/>
              </a:ext>
            </a:extLst>
          </p:cNvPr>
          <p:cNvSpPr/>
          <p:nvPr/>
        </p:nvSpPr>
        <p:spPr>
          <a:xfrm>
            <a:off x="470678" y="304800"/>
            <a:ext cx="476402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 수집</a:t>
            </a:r>
            <a:endParaRPr lang="ko-KR" altLang="en-US" sz="4400" kern="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42D70F3-9327-4A65-B76F-21731EAF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550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FB5575DC-5759-44D5-AD96-C3D5BA19F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35" y="2190852"/>
            <a:ext cx="4855516" cy="27300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1B1BF7F-DF91-4AB5-A35E-DE9B919A60B4}"/>
              </a:ext>
            </a:extLst>
          </p:cNvPr>
          <p:cNvSpPr/>
          <p:nvPr/>
        </p:nvSpPr>
        <p:spPr>
          <a:xfrm>
            <a:off x="7521680" y="2642894"/>
            <a:ext cx="3586619" cy="2026915"/>
          </a:xfrm>
          <a:prstGeom prst="rect">
            <a:avLst/>
          </a:prstGeom>
          <a:solidFill>
            <a:schemeClr val="accent2">
              <a:alpha val="36000"/>
            </a:schemeClr>
          </a:solidFill>
          <a:ln w="5715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F33DB26E-F288-4796-B424-FCC6AD4A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0" y="2157984"/>
            <a:ext cx="4855516" cy="2730017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348C3781-B092-4ED5-807A-FF6B6440A6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82534" y="800124"/>
            <a:ext cx="12190524" cy="681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504" tIns="21252" rIns="42504" bIns="21252" numCol="1" anchor="t" anchorCtr="0" compatLnSpc="1">
            <a:prstTxWarp prst="textNoShape">
              <a:avLst/>
            </a:prstTxWarp>
          </a:bodyPr>
          <a:lstStyle/>
          <a:p>
            <a:endParaRPr lang="ko-KR" altLang="en-US" sz="837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B87070F-F094-4450-9E9E-959DC8825F82}"/>
              </a:ext>
            </a:extLst>
          </p:cNvPr>
          <p:cNvSpPr/>
          <p:nvPr/>
        </p:nvSpPr>
        <p:spPr>
          <a:xfrm>
            <a:off x="6715425" y="2067469"/>
            <a:ext cx="78237" cy="2944932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049AAC6-3EED-4E85-A8F5-ECDE531BF0FD}"/>
              </a:ext>
            </a:extLst>
          </p:cNvPr>
          <p:cNvSpPr/>
          <p:nvPr/>
        </p:nvSpPr>
        <p:spPr>
          <a:xfrm rot="16200000">
            <a:off x="9132226" y="-369684"/>
            <a:ext cx="82402" cy="4972934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C24336DF-A5DA-4549-8AB6-0A61D9623011}"/>
              </a:ext>
            </a:extLst>
          </p:cNvPr>
          <p:cNvSpPr/>
          <p:nvPr/>
        </p:nvSpPr>
        <p:spPr>
          <a:xfrm>
            <a:off x="9313418" y="2666351"/>
            <a:ext cx="108000" cy="1980000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위쪽/아래쪽 34">
            <a:extLst>
              <a:ext uri="{FF2B5EF4-FFF2-40B4-BE49-F238E27FC236}">
                <a16:creationId xmlns:a16="http://schemas.microsoft.com/office/drawing/2014/main" id="{6097AF0B-0629-43F6-82BA-4A91FDC44410}"/>
              </a:ext>
            </a:extLst>
          </p:cNvPr>
          <p:cNvSpPr/>
          <p:nvPr/>
        </p:nvSpPr>
        <p:spPr>
          <a:xfrm rot="16200000">
            <a:off x="9260943" y="1940457"/>
            <a:ext cx="108189" cy="3469911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7E24C8-C741-4587-A1AC-B73FC055D7D5}"/>
              </a:ext>
            </a:extLst>
          </p:cNvPr>
          <p:cNvSpPr txBox="1"/>
          <p:nvPr/>
        </p:nvSpPr>
        <p:spPr>
          <a:xfrm>
            <a:off x="7580080" y="3673101"/>
            <a:ext cx="12881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  <a:ea typeface="맑은 고딕"/>
              </a:rPr>
              <a:t>width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B0199-09AB-4054-AAD0-32FAAADB0A2E}"/>
              </a:ext>
            </a:extLst>
          </p:cNvPr>
          <p:cNvSpPr txBox="1"/>
          <p:nvPr/>
        </p:nvSpPr>
        <p:spPr>
          <a:xfrm>
            <a:off x="9378054" y="3671538"/>
            <a:ext cx="160054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ea typeface="맑은 고딕"/>
              </a:rPr>
              <a:t>X = 0.52 </a:t>
            </a:r>
          </a:p>
          <a:p>
            <a:pPr algn="l"/>
            <a:r>
              <a:rPr lang="en-US" altLang="ko-KR" sz="1100" dirty="0">
                <a:solidFill>
                  <a:schemeClr val="bg1"/>
                </a:solidFill>
                <a:ea typeface="맑은 고딕"/>
              </a:rPr>
              <a:t>Y = 0.68</a:t>
            </a:r>
            <a:endParaRPr lang="ko-KR" altLang="en-US" sz="11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06055-4778-42D1-BB53-0FD6CCFA8D15}"/>
              </a:ext>
            </a:extLst>
          </p:cNvPr>
          <p:cNvSpPr txBox="1"/>
          <p:nvPr/>
        </p:nvSpPr>
        <p:spPr>
          <a:xfrm>
            <a:off x="6829663" y="2158189"/>
            <a:ext cx="7037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400">
                <a:ea typeface="맑은 고딕"/>
              </a:rPr>
              <a:t>(0,0)</a:t>
            </a:r>
            <a:endParaRPr lang="ko-KR" altLang="en-US" sz="1400">
              <a:ea typeface="맑은 고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DB83CC-5A85-451F-B116-59AAF61AE3CC}"/>
              </a:ext>
            </a:extLst>
          </p:cNvPr>
          <p:cNvSpPr txBox="1"/>
          <p:nvPr/>
        </p:nvSpPr>
        <p:spPr>
          <a:xfrm>
            <a:off x="11108299" y="2158250"/>
            <a:ext cx="6585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400">
                <a:ea typeface="맑은 고딕"/>
              </a:rPr>
              <a:t>(1,0)</a:t>
            </a:r>
            <a:endParaRPr lang="ko-KR" altLang="en-US" sz="1400">
              <a:ea typeface="맑은 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09FBC7-8138-49E9-BE97-B638AFC81859}"/>
              </a:ext>
            </a:extLst>
          </p:cNvPr>
          <p:cNvSpPr txBox="1"/>
          <p:nvPr/>
        </p:nvSpPr>
        <p:spPr>
          <a:xfrm>
            <a:off x="6821216" y="4619311"/>
            <a:ext cx="71018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400" dirty="0">
                <a:ea typeface="맑은 고딕"/>
              </a:rPr>
              <a:t>(0,1)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C83407-FEE3-4436-B1AB-A8451758E4FA}"/>
              </a:ext>
            </a:extLst>
          </p:cNvPr>
          <p:cNvSpPr txBox="1"/>
          <p:nvPr/>
        </p:nvSpPr>
        <p:spPr>
          <a:xfrm>
            <a:off x="11181606" y="4654618"/>
            <a:ext cx="58749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400">
                <a:ea typeface="맑은 고딕"/>
              </a:rPr>
              <a:t>(1,1)</a:t>
            </a:r>
            <a:endParaRPr lang="ko-KR" altLang="en-US" sz="1400"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3CEBA4-838A-4994-B42B-44B415649C0E}"/>
              </a:ext>
            </a:extLst>
          </p:cNvPr>
          <p:cNvSpPr txBox="1"/>
          <p:nvPr/>
        </p:nvSpPr>
        <p:spPr>
          <a:xfrm>
            <a:off x="6689843" y="1780432"/>
            <a:ext cx="96593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600">
                <a:ea typeface="맑은 고딕"/>
              </a:rPr>
              <a:t>Origin</a:t>
            </a:r>
            <a:endParaRPr lang="ko-KR" altLang="en-US" sz="1600">
              <a:ea typeface="맑은 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738513-D6B8-4CB6-87E0-1459453687D8}"/>
              </a:ext>
            </a:extLst>
          </p:cNvPr>
          <p:cNvSpPr txBox="1"/>
          <p:nvPr/>
        </p:nvSpPr>
        <p:spPr>
          <a:xfrm>
            <a:off x="11110110" y="1810628"/>
            <a:ext cx="9659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400">
                <a:ea typeface="맑은 고딕"/>
              </a:rPr>
              <a:t>+X</a:t>
            </a:r>
            <a:endParaRPr lang="ko-KR" altLang="en-US" sz="1400">
              <a:ea typeface="맑은 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2520E0-84FD-4A27-B5B3-721702C57A33}"/>
              </a:ext>
            </a:extLst>
          </p:cNvPr>
          <p:cNvSpPr txBox="1"/>
          <p:nvPr/>
        </p:nvSpPr>
        <p:spPr>
          <a:xfrm>
            <a:off x="6332436" y="4690247"/>
            <a:ext cx="48297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400">
                <a:ea typeface="맑은 고딕"/>
              </a:rPr>
              <a:t>+Y</a:t>
            </a:r>
            <a:endParaRPr lang="ko-KR" altLang="en-US" sz="1400"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E7210-9383-49B2-942F-E81D575CDEF3}"/>
              </a:ext>
            </a:extLst>
          </p:cNvPr>
          <p:cNvSpPr txBox="1"/>
          <p:nvPr/>
        </p:nvSpPr>
        <p:spPr>
          <a:xfrm>
            <a:off x="8224162" y="5083140"/>
            <a:ext cx="401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(0, x, y, width, height)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9C9F693-3DB3-4F62-9893-762E6A852D2B}"/>
              </a:ext>
            </a:extLst>
          </p:cNvPr>
          <p:cNvSpPr/>
          <p:nvPr/>
        </p:nvSpPr>
        <p:spPr>
          <a:xfrm>
            <a:off x="5418781" y="3689104"/>
            <a:ext cx="1223338" cy="24132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FDC0FA-368E-405D-8701-45FB73D2324B}"/>
              </a:ext>
            </a:extLst>
          </p:cNvPr>
          <p:cNvSpPr txBox="1"/>
          <p:nvPr/>
        </p:nvSpPr>
        <p:spPr>
          <a:xfrm rot="16200000">
            <a:off x="8828751" y="2855196"/>
            <a:ext cx="68916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  <a:ea typeface="맑은 고딕"/>
              </a:rPr>
              <a:t>height</a:t>
            </a:r>
            <a:endParaRPr lang="ko-KR" altLang="en-US" sz="1200" dirty="0">
              <a:solidFill>
                <a:schemeClr val="bg1"/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72D608F-FA4D-45C9-9E6D-09FF7C25EBCC}"/>
              </a:ext>
            </a:extLst>
          </p:cNvPr>
          <p:cNvCxnSpPr>
            <a:cxnSpLocks/>
          </p:cNvCxnSpPr>
          <p:nvPr/>
        </p:nvCxnSpPr>
        <p:spPr>
          <a:xfrm flipH="1" flipV="1">
            <a:off x="8487898" y="5501912"/>
            <a:ext cx="200186" cy="219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02EE02A-F3F0-4115-BBAC-58EB5DA0CC3C}"/>
              </a:ext>
            </a:extLst>
          </p:cNvPr>
          <p:cNvSpPr txBox="1"/>
          <p:nvPr/>
        </p:nvSpPr>
        <p:spPr>
          <a:xfrm>
            <a:off x="8647007" y="5632127"/>
            <a:ext cx="772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/>
              <a:t>Class ID</a:t>
            </a:r>
            <a:endParaRPr lang="ko-KR" alt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E1118-FA97-4424-8890-FB671549EA3A}"/>
              </a:ext>
            </a:extLst>
          </p:cNvPr>
          <p:cNvSpPr txBox="1"/>
          <p:nvPr/>
        </p:nvSpPr>
        <p:spPr>
          <a:xfrm>
            <a:off x="9845315" y="5630337"/>
            <a:ext cx="21359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/>
              <a:t>Coordinate information</a:t>
            </a:r>
            <a:endParaRPr lang="ko-KR" altLang="en-US" sz="9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E81562F-8697-4391-A699-C1112A2B9C46}"/>
              </a:ext>
            </a:extLst>
          </p:cNvPr>
          <p:cNvCxnSpPr>
            <a:cxnSpLocks/>
          </p:cNvCxnSpPr>
          <p:nvPr/>
        </p:nvCxnSpPr>
        <p:spPr>
          <a:xfrm flipH="1" flipV="1">
            <a:off x="9681428" y="5484132"/>
            <a:ext cx="200186" cy="219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970E0B-E8BD-4136-8009-69B66A661BF8}"/>
              </a:ext>
            </a:extLst>
          </p:cNvPr>
          <p:cNvCxnSpPr>
            <a:cxnSpLocks/>
          </p:cNvCxnSpPr>
          <p:nvPr/>
        </p:nvCxnSpPr>
        <p:spPr>
          <a:xfrm>
            <a:off x="8389927" y="5455587"/>
            <a:ext cx="142494" cy="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A173295-2AEB-49AF-AA80-789972DB7293}"/>
              </a:ext>
            </a:extLst>
          </p:cNvPr>
          <p:cNvCxnSpPr>
            <a:cxnSpLocks/>
          </p:cNvCxnSpPr>
          <p:nvPr/>
        </p:nvCxnSpPr>
        <p:spPr>
          <a:xfrm>
            <a:off x="8647007" y="5447951"/>
            <a:ext cx="1851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AFB37544-6EEF-4A89-A32C-2AB7A9C21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98" y="2929288"/>
            <a:ext cx="730761" cy="59342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0097309F-9DDE-464B-BCE8-3121544C685C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3" name="Picture 2" descr="경희대학교 빅리더 로고">
              <a:extLst>
                <a:ext uri="{FF2B5EF4-FFF2-40B4-BE49-F238E27FC236}">
                  <a16:creationId xmlns:a16="http://schemas.microsoft.com/office/drawing/2014/main" id="{4F83C2E3-998E-4C6D-B339-C7BD4C63E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7F08BB0-BDF8-4359-BEF6-B3C45AFB7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그림 54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817E77-B5C7-49AA-A978-D1059E506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B884CE-6AA3-4FE6-99DA-691C810CABDD}"/>
              </a:ext>
            </a:extLst>
          </p:cNvPr>
          <p:cNvSpPr/>
          <p:nvPr/>
        </p:nvSpPr>
        <p:spPr>
          <a:xfrm>
            <a:off x="470678" y="304800"/>
            <a:ext cx="476402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라벨링</a:t>
            </a:r>
            <a:endParaRPr lang="ko-KR" altLang="en-US" sz="4400" kern="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61F83A-F2E1-44D1-B1E6-F8F7FA33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1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2381DD-C737-4964-9CFB-0A7517DD4E11}"/>
              </a:ext>
            </a:extLst>
          </p:cNvPr>
          <p:cNvSpPr/>
          <p:nvPr/>
        </p:nvSpPr>
        <p:spPr>
          <a:xfrm>
            <a:off x="3056000" y="2472116"/>
            <a:ext cx="6156010" cy="2942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348C3781-B092-4ED5-807A-FF6B6440A6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38" y="20155"/>
            <a:ext cx="12190524" cy="681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504" tIns="21252" rIns="42504" bIns="21252" numCol="1" anchor="t" anchorCtr="0" compatLnSpc="1">
            <a:prstTxWarp prst="textNoShape">
              <a:avLst/>
            </a:prstTxWarp>
          </a:bodyPr>
          <a:lstStyle/>
          <a:p>
            <a:endParaRPr lang="ko-KR" altLang="en-US" sz="837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CEA22D-CCB3-4632-B9D1-91A49C0B4727}"/>
              </a:ext>
            </a:extLst>
          </p:cNvPr>
          <p:cNvSpPr txBox="1"/>
          <p:nvPr/>
        </p:nvSpPr>
        <p:spPr>
          <a:xfrm>
            <a:off x="358639" y="4631763"/>
            <a:ext cx="26213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 – 17</a:t>
            </a: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Number - 4013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F4C252-ECBB-4D4F-BA9D-1AEA784876D2}"/>
              </a:ext>
            </a:extLst>
          </p:cNvPr>
          <p:cNvSpPr txBox="1"/>
          <p:nvPr/>
        </p:nvSpPr>
        <p:spPr>
          <a:xfrm>
            <a:off x="9674794" y="4631763"/>
            <a:ext cx="317103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 - 17</a:t>
            </a: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Number - 48156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D7C96F-E87E-48A1-83A8-D1BD5DE1B116}"/>
              </a:ext>
            </a:extLst>
          </p:cNvPr>
          <p:cNvGrpSpPr/>
          <p:nvPr/>
        </p:nvGrpSpPr>
        <p:grpSpPr>
          <a:xfrm>
            <a:off x="3160458" y="2716227"/>
            <a:ext cx="6514336" cy="2599147"/>
            <a:chOff x="2715883" y="2201820"/>
            <a:chExt cx="6514336" cy="25991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E947F-61D5-4BF4-AD09-6433DC5015AF}"/>
                </a:ext>
              </a:extLst>
            </p:cNvPr>
            <p:cNvSpPr txBox="1"/>
            <p:nvPr/>
          </p:nvSpPr>
          <p:spPr>
            <a:xfrm>
              <a:off x="2938620" y="3002265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Gaussian</a:t>
              </a:r>
              <a:r>
                <a:rPr lang="ko-KR" altLang="en-US" sz="11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1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Blur</a:t>
              </a:r>
              <a:endParaRPr lang="ko-KR" altLang="en-US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FFDE6D-603B-47E0-87B4-33EE146FA736}"/>
                </a:ext>
              </a:extLst>
            </p:cNvPr>
            <p:cNvSpPr txBox="1"/>
            <p:nvPr/>
          </p:nvSpPr>
          <p:spPr>
            <a:xfrm>
              <a:off x="4417111" y="4312062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Bilateral</a:t>
              </a:r>
              <a:r>
                <a:rPr lang="ko-KR" altLang="en-US" sz="11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1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Filter</a:t>
              </a:r>
              <a:endParaRPr 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40C03-B333-4194-B879-9FADBDC6590E}"/>
                </a:ext>
              </a:extLst>
            </p:cNvPr>
            <p:cNvSpPr txBox="1"/>
            <p:nvPr/>
          </p:nvSpPr>
          <p:spPr>
            <a:xfrm>
              <a:off x="3107968" y="4304170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CLAHE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8B9C29-F7BD-4009-9814-850F8EAE5157}"/>
                </a:ext>
              </a:extLst>
            </p:cNvPr>
            <p:cNvSpPr txBox="1"/>
            <p:nvPr/>
          </p:nvSpPr>
          <p:spPr>
            <a:xfrm>
              <a:off x="7712019" y="3001336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FLIP</a:t>
              </a:r>
              <a:endParaRPr 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141EDC-107E-4062-B533-DB180306F881}"/>
                </a:ext>
              </a:extLst>
            </p:cNvPr>
            <p:cNvSpPr txBox="1"/>
            <p:nvPr/>
          </p:nvSpPr>
          <p:spPr>
            <a:xfrm>
              <a:off x="2868199" y="3234670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이미지를 흐리게</a:t>
              </a:r>
              <a:endParaRPr 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81CE8C-97BF-43DE-9094-61473A9E7071}"/>
                </a:ext>
              </a:extLst>
            </p:cNvPr>
            <p:cNvSpPr txBox="1"/>
            <p:nvPr/>
          </p:nvSpPr>
          <p:spPr>
            <a:xfrm>
              <a:off x="5881723" y="3020051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Sub</a:t>
              </a:r>
              <a:r>
                <a:rPr lang="en-US" altLang="ko-KR" sz="11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(Brightness)</a:t>
              </a:r>
              <a:endParaRPr 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2BDBDD-70FF-4EFA-85DC-67FFF7676D36}"/>
                </a:ext>
              </a:extLst>
            </p:cNvPr>
            <p:cNvSpPr txBox="1"/>
            <p:nvPr/>
          </p:nvSpPr>
          <p:spPr>
            <a:xfrm>
              <a:off x="7249235" y="4312062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Gray</a:t>
              </a:r>
              <a:r>
                <a:rPr lang="ko-KR" altLang="en-US" sz="11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1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scale</a:t>
              </a:r>
              <a:r>
                <a:rPr lang="en-US" altLang="ko-KR" sz="11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+ Noise</a:t>
              </a:r>
              <a:endParaRPr 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7C0B6C-4BC1-4E08-BA0B-FAEC6F8A0BEE}"/>
                </a:ext>
              </a:extLst>
            </p:cNvPr>
            <p:cNvSpPr txBox="1"/>
            <p:nvPr/>
          </p:nvSpPr>
          <p:spPr>
            <a:xfrm>
              <a:off x="6029818" y="4322139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b="1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Rotation</a:t>
              </a:r>
              <a:endParaRPr 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6E5CF99F-074D-44BB-A695-E7BA19667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8834" y="2207349"/>
              <a:ext cx="1449137" cy="828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8" name="Picture 3">
              <a:extLst>
                <a:ext uri="{FF2B5EF4-FFF2-40B4-BE49-F238E27FC236}">
                  <a16:creationId xmlns:a16="http://schemas.microsoft.com/office/drawing/2014/main" id="{6457C183-67F9-4E31-A3F1-DFADB0CB1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0191" y="2212760"/>
              <a:ext cx="1449137" cy="828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9" name="Picture 5">
              <a:extLst>
                <a:ext uri="{FF2B5EF4-FFF2-40B4-BE49-F238E27FC236}">
                  <a16:creationId xmlns:a16="http://schemas.microsoft.com/office/drawing/2014/main" id="{E9ED6802-2CD7-430C-96BC-9CB706D49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5883" y="3513284"/>
              <a:ext cx="1449137" cy="828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0" name="Picture 7">
              <a:extLst>
                <a:ext uri="{FF2B5EF4-FFF2-40B4-BE49-F238E27FC236}">
                  <a16:creationId xmlns:a16="http://schemas.microsoft.com/office/drawing/2014/main" id="{8853E878-BF55-49B8-AF2A-AD6E0814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5604" y="2204533"/>
              <a:ext cx="1449137" cy="828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1" name="Picture 9">
              <a:extLst>
                <a:ext uri="{FF2B5EF4-FFF2-40B4-BE49-F238E27FC236}">
                  <a16:creationId xmlns:a16="http://schemas.microsoft.com/office/drawing/2014/main" id="{95123532-0828-47F0-A072-6A2D15080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4779" y="2201820"/>
              <a:ext cx="1449137" cy="828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2" name="Picture 11">
              <a:extLst>
                <a:ext uri="{FF2B5EF4-FFF2-40B4-BE49-F238E27FC236}">
                  <a16:creationId xmlns:a16="http://schemas.microsoft.com/office/drawing/2014/main" id="{6F2D0C21-4FD3-4C8B-9DCB-C4F6B5D7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12274" y="3525485"/>
              <a:ext cx="1449137" cy="828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77BD4A-FA78-4EFF-B00C-860312133C14}"/>
                </a:ext>
              </a:extLst>
            </p:cNvPr>
            <p:cNvSpPr txBox="1"/>
            <p:nvPr/>
          </p:nvSpPr>
          <p:spPr>
            <a:xfrm>
              <a:off x="5903014" y="3249143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밝기를 어둡게</a:t>
              </a:r>
              <a:endParaRPr 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A310B9-A933-4DEF-92D1-5DD5A017B452}"/>
                </a:ext>
              </a:extLst>
            </p:cNvPr>
            <p:cNvSpPr txBox="1"/>
            <p:nvPr/>
          </p:nvSpPr>
          <p:spPr>
            <a:xfrm>
              <a:off x="4396333" y="3025192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1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Add(Brightness)</a:t>
              </a:r>
              <a:endParaRPr 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6" name="Picture 13">
              <a:extLst>
                <a:ext uri="{FF2B5EF4-FFF2-40B4-BE49-F238E27FC236}">
                  <a16:creationId xmlns:a16="http://schemas.microsoft.com/office/drawing/2014/main" id="{F65DF4BC-E0C4-4CCF-9CD4-5E5ABF393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05591" y="3532051"/>
              <a:ext cx="1449137" cy="828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8" name="Picture 15">
              <a:extLst>
                <a:ext uri="{FF2B5EF4-FFF2-40B4-BE49-F238E27FC236}">
                  <a16:creationId xmlns:a16="http://schemas.microsoft.com/office/drawing/2014/main" id="{B3758545-B5E7-4179-A822-A9B4FD8D0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08019" y="3532050"/>
              <a:ext cx="1449137" cy="828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F5CC6BF-C52A-40C9-9DA3-6E11212C5FC6}"/>
                </a:ext>
              </a:extLst>
            </p:cNvPr>
            <p:cNvSpPr txBox="1"/>
            <p:nvPr/>
          </p:nvSpPr>
          <p:spPr>
            <a:xfrm>
              <a:off x="2779200" y="4536983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히스토그램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평활화</a:t>
              </a:r>
              <a:endParaRPr 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E57544-0351-4BFA-BD1F-F8E582A537BB}"/>
                </a:ext>
              </a:extLst>
            </p:cNvPr>
            <p:cNvSpPr txBox="1"/>
            <p:nvPr/>
          </p:nvSpPr>
          <p:spPr>
            <a:xfrm>
              <a:off x="7548018" y="3223679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좌우반전</a:t>
              </a:r>
              <a:endParaRPr 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9C075D-5076-4EED-972F-F3CC577E3789}"/>
                </a:ext>
              </a:extLst>
            </p:cNvPr>
            <p:cNvSpPr txBox="1"/>
            <p:nvPr/>
          </p:nvSpPr>
          <p:spPr>
            <a:xfrm>
              <a:off x="4486790" y="3252487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밝기를 밝게</a:t>
              </a:r>
              <a:endParaRPr 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D75EF4-17F9-45D0-BD3A-4A1720B84283}"/>
                </a:ext>
              </a:extLst>
            </p:cNvPr>
            <p:cNvSpPr txBox="1"/>
            <p:nvPr/>
          </p:nvSpPr>
          <p:spPr>
            <a:xfrm>
              <a:off x="4353762" y="4539357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경계를 선명하게</a:t>
              </a:r>
              <a:endParaRPr 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652BBA-1C3C-469D-8AD2-58E96C687B80}"/>
                </a:ext>
              </a:extLst>
            </p:cNvPr>
            <p:cNvSpPr txBox="1"/>
            <p:nvPr/>
          </p:nvSpPr>
          <p:spPr>
            <a:xfrm>
              <a:off x="6174452" y="4534686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회전</a:t>
              </a:r>
              <a:endParaRPr 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1DD6CB1-387F-422A-A069-767D1E22B8F6}"/>
                </a:ext>
              </a:extLst>
            </p:cNvPr>
            <p:cNvSpPr txBox="1"/>
            <p:nvPr/>
          </p:nvSpPr>
          <p:spPr>
            <a:xfrm>
              <a:off x="7425516" y="4536651"/>
              <a:ext cx="15182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1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흑백 및 노이즈</a:t>
              </a:r>
              <a:endParaRPr 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79412625-00BA-4A81-8B30-D607107E0BF8}"/>
              </a:ext>
            </a:extLst>
          </p:cNvPr>
          <p:cNvSpPr/>
          <p:nvPr/>
        </p:nvSpPr>
        <p:spPr>
          <a:xfrm>
            <a:off x="2092499" y="3646548"/>
            <a:ext cx="659565" cy="34753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D3306EEA-A82D-41EC-B2B6-A2EFD3285685}"/>
              </a:ext>
            </a:extLst>
          </p:cNvPr>
          <p:cNvSpPr/>
          <p:nvPr/>
        </p:nvSpPr>
        <p:spPr>
          <a:xfrm>
            <a:off x="9312401" y="3674105"/>
            <a:ext cx="659565" cy="34753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1F3E7A-DE51-4BC4-8069-4804A5D0C2AC}"/>
              </a:ext>
            </a:extLst>
          </p:cNvPr>
          <p:cNvSpPr/>
          <p:nvPr/>
        </p:nvSpPr>
        <p:spPr>
          <a:xfrm>
            <a:off x="3056000" y="2472116"/>
            <a:ext cx="6156010" cy="2838587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B53EF0-14AF-4D32-902C-5E6CE61FE53E}"/>
              </a:ext>
            </a:extLst>
          </p:cNvPr>
          <p:cNvSpPr txBox="1"/>
          <p:nvPr/>
        </p:nvSpPr>
        <p:spPr>
          <a:xfrm>
            <a:off x="4591967" y="1584272"/>
            <a:ext cx="3400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EF57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증강 기법</a:t>
            </a:r>
          </a:p>
        </p:txBody>
      </p:sp>
      <p:pic>
        <p:nvPicPr>
          <p:cNvPr id="4098" name="Picture 2" descr="File Copy Icon. Note Icon. Paper Paper â€“ Vector 로열티 무료 사진, 그림, 이미지 그리고  스톡포토그래피. Image 141697108.">
            <a:extLst>
              <a:ext uri="{FF2B5EF4-FFF2-40B4-BE49-F238E27FC236}">
                <a16:creationId xmlns:a16="http://schemas.microsoft.com/office/drawing/2014/main" id="{0CE77E6C-977E-4382-9D5B-27C20F73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7231" y1="26846" x2="47231" y2="26846"/>
                        <a14:foregroundMark x1="50615" y1="35154" x2="50615" y2="35154"/>
                        <a14:foregroundMark x1="52769" y1="43077" x2="52769" y2="43077"/>
                        <a14:foregroundMark x1="54154" y1="50154" x2="54154" y2="50154"/>
                        <a14:foregroundMark x1="56692" y1="58462" x2="56692" y2="58462"/>
                        <a14:foregroundMark x1="57692" y1="65538" x2="57692" y2="65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62" y="2502934"/>
            <a:ext cx="2063047" cy="20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문서, 파일 무료 아이콘 의 Office Workers">
            <a:extLst>
              <a:ext uri="{FF2B5EF4-FFF2-40B4-BE49-F238E27FC236}">
                <a16:creationId xmlns:a16="http://schemas.microsoft.com/office/drawing/2014/main" id="{353E24A0-632C-45A4-BAE0-39E26732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7333" y1="53333" x2="17333" y2="53333"/>
                        <a14:foregroundMark x1="48444" y1="36889" x2="48444" y2="36889"/>
                        <a14:foregroundMark x1="49778" y1="44000" x2="49778" y2="44000"/>
                        <a14:foregroundMark x1="50667" y1="51111" x2="50667" y2="51111"/>
                        <a14:foregroundMark x1="53778" y1="58222" x2="53778" y2="58222"/>
                        <a14:foregroundMark x1="54222" y1="63111" x2="54222" y2="6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6" y="2753423"/>
            <a:ext cx="1707034" cy="17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5007C11F-71FC-4965-81AE-567ED5A7BD80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5" name="Picture 2" descr="경희대학교 빅리더 로고">
              <a:extLst>
                <a:ext uri="{FF2B5EF4-FFF2-40B4-BE49-F238E27FC236}">
                  <a16:creationId xmlns:a16="http://schemas.microsoft.com/office/drawing/2014/main" id="{0AD0E839-7C56-4D40-91DF-151351289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1CFDF53-837B-4388-98D1-3D0C5C7BF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A5ADF87-1786-48F1-8EAC-CCD9FCC1B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04ECF77-96FC-47CB-B478-AD8CC9A1142F}"/>
              </a:ext>
            </a:extLst>
          </p:cNvPr>
          <p:cNvSpPr/>
          <p:nvPr/>
        </p:nvSpPr>
        <p:spPr>
          <a:xfrm>
            <a:off x="470678" y="304800"/>
            <a:ext cx="476402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데이터 증강</a:t>
            </a:r>
            <a:endParaRPr lang="ko-KR" altLang="en-US" sz="4400" kern="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94C0C2-356B-4054-BB2E-CA88A2A5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07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3D85B2-ACBF-4F7E-963B-E50988554835}"/>
              </a:ext>
            </a:extLst>
          </p:cNvPr>
          <p:cNvSpPr txBox="1"/>
          <p:nvPr/>
        </p:nvSpPr>
        <p:spPr>
          <a:xfrm>
            <a:off x="658327" y="555897"/>
            <a:ext cx="3610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E3FA7C-7452-452A-9B05-7F24323D3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8" b="8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79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348C3781-B092-4ED5-807A-FF6B6440A6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38" y="20155"/>
            <a:ext cx="12190524" cy="681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504" tIns="21252" rIns="42504" bIns="21252" numCol="1" anchor="t" anchorCtr="0" compatLnSpc="1">
            <a:prstTxWarp prst="textNoShape">
              <a:avLst/>
            </a:prstTxWarp>
          </a:bodyPr>
          <a:lstStyle/>
          <a:p>
            <a:endParaRPr lang="ko-KR" altLang="en-US" sz="837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CE2981D-D0DD-4EC2-A22F-48C23C905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46" b="56554"/>
          <a:stretch/>
        </p:blipFill>
        <p:spPr>
          <a:xfrm>
            <a:off x="129697" y="3092776"/>
            <a:ext cx="2444980" cy="21931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F2CCD82-BEC1-4451-80B6-3928D674C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1183" y="1775250"/>
            <a:ext cx="476245" cy="149163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7C7B5C-E90B-489E-97F8-D90E10848704}"/>
              </a:ext>
            </a:extLst>
          </p:cNvPr>
          <p:cNvCxnSpPr>
            <a:cxnSpLocks/>
          </p:cNvCxnSpPr>
          <p:nvPr/>
        </p:nvCxnSpPr>
        <p:spPr>
          <a:xfrm flipH="1" flipV="1">
            <a:off x="214325" y="3363496"/>
            <a:ext cx="200186" cy="219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0D47D-6796-4373-88DD-99885C344CAD}"/>
              </a:ext>
            </a:extLst>
          </p:cNvPr>
          <p:cNvSpPr txBox="1"/>
          <p:nvPr/>
        </p:nvSpPr>
        <p:spPr>
          <a:xfrm>
            <a:off x="373434" y="3493711"/>
            <a:ext cx="772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/>
              <a:t>Class ID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58513-3FC2-4213-8B58-3C7C0B47A19B}"/>
              </a:ext>
            </a:extLst>
          </p:cNvPr>
          <p:cNvSpPr txBox="1"/>
          <p:nvPr/>
        </p:nvSpPr>
        <p:spPr>
          <a:xfrm>
            <a:off x="1571742" y="3491921"/>
            <a:ext cx="21359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/>
              <a:t>Coordinate information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89A738-7779-49E8-849F-73DA38C56E74}"/>
              </a:ext>
            </a:extLst>
          </p:cNvPr>
          <p:cNvSpPr/>
          <p:nvPr/>
        </p:nvSpPr>
        <p:spPr>
          <a:xfrm>
            <a:off x="130634" y="3119293"/>
            <a:ext cx="114996" cy="14759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92DAEF-DD60-4C62-B616-BC3E2432A027}"/>
              </a:ext>
            </a:extLst>
          </p:cNvPr>
          <p:cNvSpPr/>
          <p:nvPr/>
        </p:nvSpPr>
        <p:spPr>
          <a:xfrm>
            <a:off x="271205" y="3110076"/>
            <a:ext cx="2206754" cy="1496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5E0C7-EF82-4B8B-A9B9-B0DAB2EE9D14}"/>
              </a:ext>
            </a:extLst>
          </p:cNvPr>
          <p:cNvSpPr txBox="1"/>
          <p:nvPr/>
        </p:nvSpPr>
        <p:spPr>
          <a:xfrm>
            <a:off x="1003741" y="2208358"/>
            <a:ext cx="1263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/>
              <a:t>Image data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9411A-9D15-4885-99F3-D2E218CE4B09}"/>
              </a:ext>
            </a:extLst>
          </p:cNvPr>
          <p:cNvSpPr txBox="1"/>
          <p:nvPr/>
        </p:nvSpPr>
        <p:spPr>
          <a:xfrm>
            <a:off x="676643" y="3729857"/>
            <a:ext cx="2095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/>
              <a:t>Image + labeling data</a:t>
            </a:r>
            <a:endParaRPr lang="ko-KR" altLang="en-US" sz="10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C99637-7BFD-4516-BD68-CA6A93384BC4}"/>
              </a:ext>
            </a:extLst>
          </p:cNvPr>
          <p:cNvCxnSpPr>
            <a:cxnSpLocks/>
          </p:cNvCxnSpPr>
          <p:nvPr/>
        </p:nvCxnSpPr>
        <p:spPr>
          <a:xfrm flipH="1" flipV="1">
            <a:off x="1407855" y="3345716"/>
            <a:ext cx="200186" cy="219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3C98AA-8F1A-4DDE-8791-C338351663E6}"/>
              </a:ext>
            </a:extLst>
          </p:cNvPr>
          <p:cNvGrpSpPr/>
          <p:nvPr/>
        </p:nvGrpSpPr>
        <p:grpSpPr>
          <a:xfrm>
            <a:off x="2978253" y="1711619"/>
            <a:ext cx="6120792" cy="1921250"/>
            <a:chOff x="3223351" y="2126354"/>
            <a:chExt cx="6120792" cy="1921250"/>
          </a:xfrm>
        </p:grpSpPr>
        <p:pic>
          <p:nvPicPr>
            <p:cNvPr id="27" name="Picture 2" descr="Object Detection : Backbone, Neck and Head Architecture">
              <a:extLst>
                <a:ext uri="{FF2B5EF4-FFF2-40B4-BE49-F238E27FC236}">
                  <a16:creationId xmlns:a16="http://schemas.microsoft.com/office/drawing/2014/main" id="{929D8D96-25E1-462B-B753-CEB2853A0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3351" y="2126354"/>
              <a:ext cx="5169457" cy="163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92359F91-78CB-49B0-97F6-02EF212CEC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127527-388A-48BC-AB9B-157AA104B848}"/>
                </a:ext>
              </a:extLst>
            </p:cNvPr>
            <p:cNvSpPr txBox="1"/>
            <p:nvPr/>
          </p:nvSpPr>
          <p:spPr>
            <a:xfrm>
              <a:off x="5208961" y="3801383"/>
              <a:ext cx="41351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/>
                <a:t>YOLOv5 architecture</a:t>
              </a:r>
              <a:endParaRPr lang="ko-KR" altLang="en-US" sz="1000" dirty="0"/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D064C48-4B15-4297-9535-1DEE7EE5E0B0}"/>
              </a:ext>
            </a:extLst>
          </p:cNvPr>
          <p:cNvSpPr/>
          <p:nvPr/>
        </p:nvSpPr>
        <p:spPr>
          <a:xfrm>
            <a:off x="8187446" y="2443497"/>
            <a:ext cx="504701" cy="1732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5D5DBB-A209-46EF-A41A-899C2C64092B}"/>
              </a:ext>
            </a:extLst>
          </p:cNvPr>
          <p:cNvSpPr txBox="1"/>
          <p:nvPr/>
        </p:nvSpPr>
        <p:spPr>
          <a:xfrm>
            <a:off x="9954568" y="3669985"/>
            <a:ext cx="1333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/>
              <a:t>Train result</a:t>
            </a:r>
            <a:endParaRPr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8E4232-58A7-4DDB-A502-B0B9AF0C9221}"/>
              </a:ext>
            </a:extLst>
          </p:cNvPr>
          <p:cNvSpPr txBox="1"/>
          <p:nvPr/>
        </p:nvSpPr>
        <p:spPr>
          <a:xfrm>
            <a:off x="4634956" y="4169502"/>
            <a:ext cx="38770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Image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size : 416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batch size : 32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epochs : 20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267F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Fine tuning : yolov5m  </a:t>
            </a:r>
            <a:endParaRPr lang="ko-KR" altLang="en-US" sz="1600" dirty="0">
              <a:solidFill>
                <a:srgbClr val="267F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 descr="텍스트, 자동차, 길, 도로이(가) 표시된 사진&#10;&#10;자동 생성된 설명">
            <a:extLst>
              <a:ext uri="{FF2B5EF4-FFF2-40B4-BE49-F238E27FC236}">
                <a16:creationId xmlns:a16="http://schemas.microsoft.com/office/drawing/2014/main" id="{5D829E66-46B7-40BC-8FB2-C7E2A807D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984" y="1401655"/>
            <a:ext cx="3291382" cy="2274806"/>
          </a:xfrm>
          <a:prstGeom prst="rect">
            <a:avLst/>
          </a:prstGeom>
        </p:spPr>
      </p:pic>
      <p:pic>
        <p:nvPicPr>
          <p:cNvPr id="1026" name="Picture 2" descr="쏘나타 HEV 360 VR">
            <a:extLst>
              <a:ext uri="{FF2B5EF4-FFF2-40B4-BE49-F238E27FC236}">
                <a16:creationId xmlns:a16="http://schemas.microsoft.com/office/drawing/2014/main" id="{8CBBBEF4-4759-41CD-A451-BEDA5EBD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34" y="1129861"/>
            <a:ext cx="2223913" cy="12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08E3BD-EF07-44F8-83A4-4A47A4BC5403}"/>
              </a:ext>
            </a:extLst>
          </p:cNvPr>
          <p:cNvSpPr txBox="1"/>
          <p:nvPr/>
        </p:nvSpPr>
        <p:spPr>
          <a:xfrm>
            <a:off x="8933163" y="4642462"/>
            <a:ext cx="3128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(0.5) : </a:t>
            </a:r>
            <a:r>
              <a:rPr lang="en-US" altLang="ko-KR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0.995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(0.5, 0.95) : </a:t>
            </a:r>
            <a:r>
              <a:rPr lang="en-US" altLang="ko-KR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0.97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AEA94C-C963-427F-8E17-CAD884B46228}"/>
              </a:ext>
            </a:extLst>
          </p:cNvPr>
          <p:cNvSpPr txBox="1"/>
          <p:nvPr/>
        </p:nvSpPr>
        <p:spPr>
          <a:xfrm>
            <a:off x="626402" y="4664580"/>
            <a:ext cx="2731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 : 17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Total Image : 48,156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BC93392-F5DE-488A-8048-F6C6F867E1B1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8" name="Picture 2" descr="경희대학교 빅리더 로고">
              <a:extLst>
                <a:ext uri="{FF2B5EF4-FFF2-40B4-BE49-F238E27FC236}">
                  <a16:creationId xmlns:a16="http://schemas.microsoft.com/office/drawing/2014/main" id="{8B7C6BC1-478D-47FA-8B7E-312558515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A4B12E77-D887-4DA1-92EA-5A495CC11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8503CC6-F882-4450-A2CB-2BD14EA6C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5FF12D-9F46-4B3B-867F-B72C930173A4}"/>
              </a:ext>
            </a:extLst>
          </p:cNvPr>
          <p:cNvSpPr/>
          <p:nvPr/>
        </p:nvSpPr>
        <p:spPr>
          <a:xfrm>
            <a:off x="470678" y="304800"/>
            <a:ext cx="476402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모델 학습 </a:t>
            </a:r>
            <a:r>
              <a:rPr lang="en-US" altLang="ko-KR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 Detection</a:t>
            </a:r>
            <a:endParaRPr lang="ko-KR" altLang="en-US" sz="4400" kern="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120A4-B2E4-409B-BECC-AE19E04419BB}"/>
              </a:ext>
            </a:extLst>
          </p:cNvPr>
          <p:cNvSpPr txBox="1"/>
          <p:nvPr/>
        </p:nvSpPr>
        <p:spPr>
          <a:xfrm>
            <a:off x="4782981" y="6071347"/>
            <a:ext cx="2440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67FEA"/>
                </a:solidFill>
              </a:rPr>
              <a:t>학습 속도     정확도</a:t>
            </a:r>
          </a:p>
        </p:txBody>
      </p:sp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1EFF5FDC-D40F-4531-AA2D-45556546BCED}"/>
              </a:ext>
            </a:extLst>
          </p:cNvPr>
          <p:cNvSpPr/>
          <p:nvPr/>
        </p:nvSpPr>
        <p:spPr>
          <a:xfrm>
            <a:off x="5836025" y="6119601"/>
            <a:ext cx="184400" cy="207242"/>
          </a:xfrm>
          <a:prstGeom prst="upArrow">
            <a:avLst/>
          </a:prstGeom>
          <a:solidFill>
            <a:srgbClr val="26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56056BDA-1CB2-42FD-AB77-0C69FE3DB302}"/>
              </a:ext>
            </a:extLst>
          </p:cNvPr>
          <p:cNvSpPr/>
          <p:nvPr/>
        </p:nvSpPr>
        <p:spPr>
          <a:xfrm>
            <a:off x="6768355" y="6119601"/>
            <a:ext cx="184400" cy="207242"/>
          </a:xfrm>
          <a:prstGeom prst="upArrow">
            <a:avLst/>
          </a:prstGeom>
          <a:solidFill>
            <a:srgbClr val="267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97CFAB-E2DF-4827-BB64-457BA165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432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348C3781-B092-4ED5-807A-FF6B6440A6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38" y="20155"/>
            <a:ext cx="12190524" cy="681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504" tIns="21252" rIns="42504" bIns="21252" numCol="1" anchor="t" anchorCtr="0" compatLnSpc="1">
            <a:prstTxWarp prst="textNoShape">
              <a:avLst/>
            </a:prstTxWarp>
          </a:bodyPr>
          <a:lstStyle/>
          <a:p>
            <a:endParaRPr lang="ko-KR" altLang="en-US" sz="837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FD6BE8-B899-4FFA-A04B-7806EC644D6B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Picture 2" descr="경희대학교 빅리더 로고">
              <a:extLst>
                <a:ext uri="{FF2B5EF4-FFF2-40B4-BE49-F238E27FC236}">
                  <a16:creationId xmlns:a16="http://schemas.microsoft.com/office/drawing/2014/main" id="{B8C8E914-90B4-4B31-960A-8889ADF02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419F8B4-0A3C-422E-80A6-29FB68B8D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3108E277-C6C1-4CC8-9635-1CC5DEE89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5E673D-7143-4D8A-9C4E-4F9B7A47800A}"/>
              </a:ext>
            </a:extLst>
          </p:cNvPr>
          <p:cNvGrpSpPr/>
          <p:nvPr/>
        </p:nvGrpSpPr>
        <p:grpSpPr>
          <a:xfrm>
            <a:off x="5045104" y="1138181"/>
            <a:ext cx="1795598" cy="559645"/>
            <a:chOff x="2500515" y="2426303"/>
            <a:chExt cx="1795598" cy="5596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FCADC59-A379-416B-B44B-B17FF9EEBD62}"/>
                </a:ext>
              </a:extLst>
            </p:cNvPr>
            <p:cNvSpPr/>
            <p:nvPr/>
          </p:nvSpPr>
          <p:spPr>
            <a:xfrm>
              <a:off x="2500515" y="2426303"/>
              <a:ext cx="1788216" cy="5596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06E9F5-7992-4A68-90B8-8802615778B7}"/>
                </a:ext>
              </a:extLst>
            </p:cNvPr>
            <p:cNvSpPr txBox="1"/>
            <p:nvPr/>
          </p:nvSpPr>
          <p:spPr>
            <a:xfrm>
              <a:off x="2507159" y="2458447"/>
              <a:ext cx="1788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Deep SORT</a:t>
              </a:r>
              <a:endPara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55ACA73-0067-43A3-A68E-9F58D9CE9B1D}"/>
              </a:ext>
            </a:extLst>
          </p:cNvPr>
          <p:cNvGrpSpPr/>
          <p:nvPr/>
        </p:nvGrpSpPr>
        <p:grpSpPr>
          <a:xfrm>
            <a:off x="470678" y="2291503"/>
            <a:ext cx="4136546" cy="2639891"/>
            <a:chOff x="800898" y="1939636"/>
            <a:chExt cx="5250542" cy="32985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533277-31EB-48AA-AFC8-7C2DB0115D5A}"/>
                </a:ext>
              </a:extLst>
            </p:cNvPr>
            <p:cNvSpPr/>
            <p:nvPr/>
          </p:nvSpPr>
          <p:spPr>
            <a:xfrm>
              <a:off x="800898" y="1939636"/>
              <a:ext cx="510113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0857A2F-FC6C-4DA6-A748-27A042E83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898" y="2092353"/>
              <a:ext cx="5250542" cy="3145872"/>
            </a:xfrm>
            <a:prstGeom prst="rect">
              <a:avLst/>
            </a:prstGeom>
          </p:spPr>
        </p:pic>
      </p:grpSp>
      <p:pic>
        <p:nvPicPr>
          <p:cNvPr id="29" name="Picture 4" descr="Algorithm">
            <a:extLst>
              <a:ext uri="{FF2B5EF4-FFF2-40B4-BE49-F238E27FC236}">
                <a16:creationId xmlns:a16="http://schemas.microsoft.com/office/drawing/2014/main" id="{79F43BA2-A7F2-41FC-A907-27337DA16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454" y="2506977"/>
            <a:ext cx="2424417" cy="242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E7EDC6C4-54BA-434A-8A3E-2E88DCE25F43}"/>
              </a:ext>
            </a:extLst>
          </p:cNvPr>
          <p:cNvSpPr/>
          <p:nvPr/>
        </p:nvSpPr>
        <p:spPr>
          <a:xfrm>
            <a:off x="5513081" y="3280247"/>
            <a:ext cx="859645" cy="877350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405FAF-60FA-446F-A3AE-2EB87D317C43}"/>
              </a:ext>
            </a:extLst>
          </p:cNvPr>
          <p:cNvSpPr txBox="1"/>
          <p:nvPr/>
        </p:nvSpPr>
        <p:spPr>
          <a:xfrm>
            <a:off x="1213360" y="4995923"/>
            <a:ext cx="2533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Kalman Filter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E9EB1D-DE1C-4336-847E-C87141970BE7}"/>
              </a:ext>
            </a:extLst>
          </p:cNvPr>
          <p:cNvSpPr txBox="1"/>
          <p:nvPr/>
        </p:nvSpPr>
        <p:spPr>
          <a:xfrm>
            <a:off x="8169897" y="4995923"/>
            <a:ext cx="2533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Hungarian Algorithm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273A34-CDCA-4F67-95A1-25ACEF20062D}"/>
              </a:ext>
            </a:extLst>
          </p:cNvPr>
          <p:cNvSpPr/>
          <p:nvPr/>
        </p:nvSpPr>
        <p:spPr>
          <a:xfrm>
            <a:off x="470678" y="304800"/>
            <a:ext cx="476402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모델 학습 </a:t>
            </a:r>
            <a:r>
              <a:rPr lang="en-US" altLang="ko-KR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 Tracking</a:t>
            </a:r>
            <a:endParaRPr lang="ko-KR" altLang="en-US" sz="4400" kern="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C4F2E2-9082-44E6-8667-1B76E3478634}"/>
              </a:ext>
            </a:extLst>
          </p:cNvPr>
          <p:cNvSpPr txBox="1"/>
          <p:nvPr/>
        </p:nvSpPr>
        <p:spPr>
          <a:xfrm>
            <a:off x="-459187" y="5623010"/>
            <a:ext cx="5996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 상태의 분포와 측정한 분포 사이에서 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새로운 분포를 예측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C37EB-8748-42B5-A756-7A94E768C6C8}"/>
              </a:ext>
            </a:extLst>
          </p:cNvPr>
          <p:cNvSpPr txBox="1"/>
          <p:nvPr/>
        </p:nvSpPr>
        <p:spPr>
          <a:xfrm>
            <a:off x="6438497" y="5623010"/>
            <a:ext cx="599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이분 그래프에서 최적의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매칭을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찾는 알고리즘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3ECC94-7AB4-4B7F-B04E-F7E1E87E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3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348C3781-B092-4ED5-807A-FF6B6440A6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38" y="20155"/>
            <a:ext cx="12190524" cy="681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504" tIns="21252" rIns="42504" bIns="21252" numCol="1" anchor="t" anchorCtr="0" compatLnSpc="1">
            <a:prstTxWarp prst="textNoShape">
              <a:avLst/>
            </a:prstTxWarp>
          </a:bodyPr>
          <a:lstStyle/>
          <a:p>
            <a:endParaRPr lang="ko-KR" altLang="en-US" sz="837"/>
          </a:p>
        </p:txBody>
      </p:sp>
      <p:pic>
        <p:nvPicPr>
          <p:cNvPr id="4" name="그림 6" descr="실내, 천장, 자동차이(가) 표시된 사진&#10;&#10;자동 생성된 설명">
            <a:extLst>
              <a:ext uri="{FF2B5EF4-FFF2-40B4-BE49-F238E27FC236}">
                <a16:creationId xmlns:a16="http://schemas.microsoft.com/office/drawing/2014/main" id="{F4421651-DCDC-4441-8776-F7510700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06" y="1188531"/>
            <a:ext cx="3555439" cy="1998014"/>
          </a:xfrm>
          <a:prstGeom prst="rect">
            <a:avLst/>
          </a:prstGeom>
        </p:spPr>
      </p:pic>
      <p:pic>
        <p:nvPicPr>
          <p:cNvPr id="7" name="그림 7" descr="실내, 천장, 자동차이(가) 표시된 사진&#10;&#10;자동 생성된 설명">
            <a:extLst>
              <a:ext uri="{FF2B5EF4-FFF2-40B4-BE49-F238E27FC236}">
                <a16:creationId xmlns:a16="http://schemas.microsoft.com/office/drawing/2014/main" id="{2DD4161F-3B1C-444A-8282-2FA46C920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097" y="2784701"/>
            <a:ext cx="3549772" cy="1998014"/>
          </a:xfrm>
          <a:prstGeom prst="rect">
            <a:avLst/>
          </a:prstGeom>
        </p:spPr>
      </p:pic>
      <p:pic>
        <p:nvPicPr>
          <p:cNvPr id="8" name="그림 8" descr="실내, 천장, 자동차이(가) 표시된 사진&#10;&#10;자동 생성된 설명">
            <a:extLst>
              <a:ext uri="{FF2B5EF4-FFF2-40B4-BE49-F238E27FC236}">
                <a16:creationId xmlns:a16="http://schemas.microsoft.com/office/drawing/2014/main" id="{47ABBC43-86AB-4B81-B81B-412560470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452" y="4388733"/>
            <a:ext cx="3549772" cy="1998014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AF6084D-91EE-4591-BE86-6661AD60D992}"/>
              </a:ext>
            </a:extLst>
          </p:cNvPr>
          <p:cNvSpPr/>
          <p:nvPr/>
        </p:nvSpPr>
        <p:spPr>
          <a:xfrm>
            <a:off x="6926636" y="2784701"/>
            <a:ext cx="863597" cy="878787"/>
          </a:xfrm>
          <a:prstGeom prst="rightArrow">
            <a:avLst>
              <a:gd name="adj1" fmla="val 36868"/>
              <a:gd name="adj2" fmla="val 3686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2BADE9E-9204-4F61-A7A8-552A01E90EAB}"/>
              </a:ext>
            </a:extLst>
          </p:cNvPr>
          <p:cNvGraphicFramePr>
            <a:graphicFrameLocks noGrp="1"/>
          </p:cNvGraphicFramePr>
          <p:nvPr/>
        </p:nvGraphicFramePr>
        <p:xfrm>
          <a:off x="8766578" y="2306682"/>
          <a:ext cx="2792388" cy="251060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775579">
                  <a:extLst>
                    <a:ext uri="{9D8B030D-6E8A-4147-A177-3AD203B41FA5}">
                      <a16:colId xmlns:a16="http://schemas.microsoft.com/office/drawing/2014/main" val="1195179351"/>
                    </a:ext>
                  </a:extLst>
                </a:gridCol>
                <a:gridCol w="1016809">
                  <a:extLst>
                    <a:ext uri="{9D8B030D-6E8A-4147-A177-3AD203B41FA5}">
                      <a16:colId xmlns:a16="http://schemas.microsoft.com/office/drawing/2014/main" val="2109486523"/>
                    </a:ext>
                  </a:extLst>
                </a:gridCol>
              </a:tblGrid>
              <a:tr h="321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model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Count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45700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LF sonata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10969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All New Sorento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860072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New Sorento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08872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Avante</a:t>
                      </a:r>
                      <a:r>
                        <a:rPr lang="en-US" altLang="ko-KR" sz="1400" dirty="0"/>
                        <a:t> MD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83978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YF sonata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23637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NF sonata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86227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Soul EV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97304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FD6BE8-B899-4FFA-A04B-7806EC644D6B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Picture 2" descr="경희대학교 빅리더 로고">
              <a:extLst>
                <a:ext uri="{FF2B5EF4-FFF2-40B4-BE49-F238E27FC236}">
                  <a16:creationId xmlns:a16="http://schemas.microsoft.com/office/drawing/2014/main" id="{B8C8E914-90B4-4B31-960A-8889ADF02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419F8B4-0A3C-422E-80A6-29FB68B8D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3108E277-C6C1-4CC8-9635-1CC5DEE89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009A2A-E0D7-4671-BEFE-DA42BD2B7671}"/>
              </a:ext>
            </a:extLst>
          </p:cNvPr>
          <p:cNvSpPr/>
          <p:nvPr/>
        </p:nvSpPr>
        <p:spPr>
          <a:xfrm>
            <a:off x="470678" y="304800"/>
            <a:ext cx="476402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모델 학습 </a:t>
            </a:r>
            <a:r>
              <a:rPr lang="en-US" altLang="ko-KR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 Tracking</a:t>
            </a:r>
            <a:endParaRPr lang="ko-KR" altLang="en-US" sz="4400" kern="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AF2EF2-05A4-4155-A479-442934EE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38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10846A-1F00-41BD-8126-69A1FB12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276" y="-899161"/>
            <a:ext cx="12336276" cy="82249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8A34016-7D6A-42F3-A00E-0077D0C2E2DD}"/>
              </a:ext>
            </a:extLst>
          </p:cNvPr>
          <p:cNvSpPr/>
          <p:nvPr/>
        </p:nvSpPr>
        <p:spPr>
          <a:xfrm>
            <a:off x="0" y="-419747"/>
            <a:ext cx="12255179" cy="817012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"/>
                </a:schemeClr>
              </a:gs>
              <a:gs pos="84000">
                <a:srgbClr val="000000">
                  <a:alpha val="37000"/>
                </a:srgbClr>
              </a:gs>
              <a:gs pos="50000">
                <a:srgbClr val="000000">
                  <a:alpha val="25000"/>
                </a:srgbClr>
              </a:gs>
              <a:gs pos="68000">
                <a:srgbClr val="000000">
                  <a:alpha val="29000"/>
                </a:srgbClr>
              </a:gs>
              <a:gs pos="23000">
                <a:srgbClr val="000000">
                  <a:alpha val="19000"/>
                </a:srgbClr>
              </a:gs>
              <a:gs pos="100000">
                <a:schemeClr val="tx1">
                  <a:alpha val="4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709AA-54A8-43B9-ABDA-5A925B6510C0}"/>
              </a:ext>
            </a:extLst>
          </p:cNvPr>
          <p:cNvSpPr txBox="1"/>
          <p:nvPr/>
        </p:nvSpPr>
        <p:spPr>
          <a:xfrm>
            <a:off x="1438556" y="2163551"/>
            <a:ext cx="4926005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ight"/>
              <a:lightRig rig="threePt" dir="t"/>
            </a:scene3d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향후 활용 방안</a:t>
            </a:r>
            <a:endParaRPr lang="en-US" altLang="ko-KR" sz="32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및 기대효과</a:t>
            </a:r>
            <a:endParaRPr lang="en-US" altLang="ko-KR" sz="36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C39B1C-EBDB-49CE-A9FD-2435A3B62BB1}"/>
              </a:ext>
            </a:extLst>
          </p:cNvPr>
          <p:cNvCxnSpPr/>
          <p:nvPr/>
        </p:nvCxnSpPr>
        <p:spPr>
          <a:xfrm>
            <a:off x="1438556" y="3429000"/>
            <a:ext cx="3291840" cy="0"/>
          </a:xfrm>
          <a:prstGeom prst="line">
            <a:avLst/>
          </a:prstGeom>
          <a:ln>
            <a:solidFill>
              <a:schemeClr val="bg1"/>
            </a:solidFill>
          </a:ln>
          <a:scene3d>
            <a:camera prst="perspectiveRigh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871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남자, 쥐고있는이(가) 표시된 사진&#10;&#10;자동 생성된 설명">
            <a:extLst>
              <a:ext uri="{FF2B5EF4-FFF2-40B4-BE49-F238E27FC236}">
                <a16:creationId xmlns:a16="http://schemas.microsoft.com/office/drawing/2014/main" id="{B741DC2C-F360-4726-8C70-8676A4E4F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749" y="-693660"/>
            <a:ext cx="12366749" cy="8245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00069D-4AC4-46F0-8FC8-CCDE229930CB}"/>
              </a:ext>
            </a:extLst>
          </p:cNvPr>
          <p:cNvSpPr/>
          <p:nvPr/>
        </p:nvSpPr>
        <p:spPr>
          <a:xfrm>
            <a:off x="-653311" y="-109087"/>
            <a:ext cx="13073754" cy="740142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BF29A6-2A03-4525-BC20-F67A9D637A4B}"/>
              </a:ext>
            </a:extLst>
          </p:cNvPr>
          <p:cNvGrpSpPr/>
          <p:nvPr/>
        </p:nvGrpSpPr>
        <p:grpSpPr>
          <a:xfrm>
            <a:off x="2681751" y="2461561"/>
            <a:ext cx="1566340" cy="1660557"/>
            <a:chOff x="1177607" y="1125476"/>
            <a:chExt cx="1566340" cy="166055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2101D7D-5F8F-4236-B769-A8B9AB10F6D0}"/>
                </a:ext>
              </a:extLst>
            </p:cNvPr>
            <p:cNvGrpSpPr/>
            <p:nvPr/>
          </p:nvGrpSpPr>
          <p:grpSpPr>
            <a:xfrm>
              <a:off x="1226307" y="1204768"/>
              <a:ext cx="1517640" cy="1489568"/>
              <a:chOff x="12847252" y="3548416"/>
              <a:chExt cx="1627724" cy="1597616"/>
            </a:xfrm>
          </p:grpSpPr>
          <p:sp>
            <p:nvSpPr>
              <p:cNvPr id="12" name="육각형 11">
                <a:extLst>
                  <a:ext uri="{FF2B5EF4-FFF2-40B4-BE49-F238E27FC236}">
                    <a16:creationId xmlns:a16="http://schemas.microsoft.com/office/drawing/2014/main" id="{36235421-C21B-4227-B114-387F7902F8D7}"/>
                  </a:ext>
                </a:extLst>
              </p:cNvPr>
              <p:cNvSpPr/>
              <p:nvPr/>
            </p:nvSpPr>
            <p:spPr>
              <a:xfrm rot="16200000">
                <a:off x="12830156" y="3597357"/>
                <a:ext cx="1597616" cy="1499734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6D10336-7DDD-4DBF-A6A9-84EE4E3339A0}"/>
                  </a:ext>
                </a:extLst>
              </p:cNvPr>
              <p:cNvSpPr/>
              <p:nvPr/>
            </p:nvSpPr>
            <p:spPr>
              <a:xfrm>
                <a:off x="12847252" y="3983291"/>
                <a:ext cx="1627724" cy="63819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500" b="1" dirty="0">
                    <a:solidFill>
                      <a:srgbClr val="283555"/>
                    </a:solidFill>
                  </a:rPr>
                  <a:t>하역회사</a:t>
                </a:r>
                <a:endParaRPr lang="en-US" altLang="ko-KR" sz="2500" b="1" dirty="0">
                  <a:solidFill>
                    <a:srgbClr val="283555"/>
                  </a:solidFill>
                </a:endParaRPr>
              </a:p>
            </p:txBody>
          </p:sp>
        </p:grpSp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1CCB2C8A-F40E-41D3-A83D-F702B92F17CE}"/>
                </a:ext>
              </a:extLst>
            </p:cNvPr>
            <p:cNvSpPr/>
            <p:nvPr/>
          </p:nvSpPr>
          <p:spPr>
            <a:xfrm rot="16200000">
              <a:off x="1126738" y="1176345"/>
              <a:ext cx="1660557" cy="1558819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B68A558-AE3F-4E0A-B255-3378DA6406F6}"/>
              </a:ext>
            </a:extLst>
          </p:cNvPr>
          <p:cNvGrpSpPr/>
          <p:nvPr/>
        </p:nvGrpSpPr>
        <p:grpSpPr>
          <a:xfrm>
            <a:off x="5316589" y="2461561"/>
            <a:ext cx="1558819" cy="1660557"/>
            <a:chOff x="1177607" y="3048161"/>
            <a:chExt cx="1558819" cy="16605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724ECE-E8D3-4DCC-8997-287BAB0E6EA1}"/>
                </a:ext>
              </a:extLst>
            </p:cNvPr>
            <p:cNvGrpSpPr/>
            <p:nvPr/>
          </p:nvGrpSpPr>
          <p:grpSpPr>
            <a:xfrm>
              <a:off x="1196703" y="3127453"/>
              <a:ext cx="1517640" cy="1489568"/>
              <a:chOff x="12838947" y="3617866"/>
              <a:chExt cx="1627724" cy="1597616"/>
            </a:xfrm>
          </p:grpSpPr>
          <p:sp>
            <p:nvSpPr>
              <p:cNvPr id="17" name="육각형 16">
                <a:extLst>
                  <a:ext uri="{FF2B5EF4-FFF2-40B4-BE49-F238E27FC236}">
                    <a16:creationId xmlns:a16="http://schemas.microsoft.com/office/drawing/2014/main" id="{18FDBADD-005F-4F3F-A353-0DBCB6CF70CD}"/>
                  </a:ext>
                </a:extLst>
              </p:cNvPr>
              <p:cNvSpPr/>
              <p:nvPr/>
            </p:nvSpPr>
            <p:spPr>
              <a:xfrm rot="16200000">
                <a:off x="12854001" y="3666807"/>
                <a:ext cx="1597616" cy="1499734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1D69F38-FA2F-4910-ACFB-CB02857FE9EB}"/>
                  </a:ext>
                </a:extLst>
              </p:cNvPr>
              <p:cNvSpPr/>
              <p:nvPr/>
            </p:nvSpPr>
            <p:spPr>
              <a:xfrm>
                <a:off x="12838947" y="3998826"/>
                <a:ext cx="1627724" cy="74603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000" b="1" dirty="0">
                    <a:solidFill>
                      <a:srgbClr val="283555"/>
                    </a:solidFill>
                  </a:rPr>
                  <a:t>선주</a:t>
                </a:r>
                <a:endParaRPr lang="en-US" altLang="ko-KR" sz="3000" b="1" dirty="0">
                  <a:solidFill>
                    <a:srgbClr val="283555"/>
                  </a:solidFill>
                </a:endParaRPr>
              </a:p>
            </p:txBody>
          </p:sp>
        </p:grpSp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id="{91C5126F-0ACF-403D-847F-03EB93FFE3FF}"/>
                </a:ext>
              </a:extLst>
            </p:cNvPr>
            <p:cNvSpPr/>
            <p:nvPr/>
          </p:nvSpPr>
          <p:spPr>
            <a:xfrm rot="16200000">
              <a:off x="1126738" y="3099030"/>
              <a:ext cx="1660557" cy="1558819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480248-F7CB-429B-A5BF-9C65E4408E1B}"/>
              </a:ext>
            </a:extLst>
          </p:cNvPr>
          <p:cNvGrpSpPr/>
          <p:nvPr/>
        </p:nvGrpSpPr>
        <p:grpSpPr>
          <a:xfrm>
            <a:off x="7873040" y="2461561"/>
            <a:ext cx="1558819" cy="1660557"/>
            <a:chOff x="2738407" y="2276425"/>
            <a:chExt cx="1671890" cy="178100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71C69E6-426C-459C-9C00-9E9C5E239FB1}"/>
                </a:ext>
              </a:extLst>
            </p:cNvPr>
            <p:cNvGrpSpPr/>
            <p:nvPr/>
          </p:nvGrpSpPr>
          <p:grpSpPr>
            <a:xfrm>
              <a:off x="2760490" y="2368120"/>
              <a:ext cx="1627724" cy="1597616"/>
              <a:chOff x="12838947" y="3617866"/>
              <a:chExt cx="1627724" cy="1597616"/>
            </a:xfrm>
          </p:grpSpPr>
          <p:sp>
            <p:nvSpPr>
              <p:cNvPr id="22" name="육각형 21">
                <a:extLst>
                  <a:ext uri="{FF2B5EF4-FFF2-40B4-BE49-F238E27FC236}">
                    <a16:creationId xmlns:a16="http://schemas.microsoft.com/office/drawing/2014/main" id="{15401F91-A6DB-48AA-8E61-8CC2A000FA0E}"/>
                  </a:ext>
                </a:extLst>
              </p:cNvPr>
              <p:cNvSpPr/>
              <p:nvPr/>
            </p:nvSpPr>
            <p:spPr>
              <a:xfrm rot="16200000">
                <a:off x="12854001" y="3666807"/>
                <a:ext cx="1597616" cy="1499734"/>
              </a:xfrm>
              <a:prstGeom prst="hexagon">
                <a:avLst>
                  <a:gd name="adj" fmla="val 27991"/>
                  <a:gd name="vf" fmla="val 115470"/>
                </a:avLst>
              </a:prstGeom>
              <a:solidFill>
                <a:schemeClr val="bg1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2E25E1B-E050-4291-8D8C-74CED931D1E4}"/>
                  </a:ext>
                </a:extLst>
              </p:cNvPr>
              <p:cNvSpPr/>
              <p:nvPr/>
            </p:nvSpPr>
            <p:spPr>
              <a:xfrm>
                <a:off x="12838947" y="3998826"/>
                <a:ext cx="1627724" cy="74603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000" b="1" dirty="0">
                    <a:solidFill>
                      <a:srgbClr val="283555"/>
                    </a:solidFill>
                  </a:rPr>
                  <a:t>화주</a:t>
                </a:r>
                <a:endParaRPr lang="en-US" altLang="ko-KR" sz="3000" b="1" dirty="0">
                  <a:solidFill>
                    <a:srgbClr val="283555"/>
                  </a:solidFill>
                </a:endParaRPr>
              </a:p>
            </p:txBody>
          </p:sp>
        </p:grpSp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id="{19B90824-99DE-413E-817E-6D67793F351D}"/>
                </a:ext>
              </a:extLst>
            </p:cNvPr>
            <p:cNvSpPr/>
            <p:nvPr/>
          </p:nvSpPr>
          <p:spPr>
            <a:xfrm rot="16200000">
              <a:off x="2683848" y="2330984"/>
              <a:ext cx="1781008" cy="1671890"/>
            </a:xfrm>
            <a:prstGeom prst="hexagon">
              <a:avLst>
                <a:gd name="adj" fmla="val 27991"/>
                <a:gd name="vf" fmla="val 115470"/>
              </a:avLst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BA71D89-58F1-48B8-83AA-7BEA520DF3E3}"/>
              </a:ext>
            </a:extLst>
          </p:cNvPr>
          <p:cNvSpPr txBox="1"/>
          <p:nvPr/>
        </p:nvSpPr>
        <p:spPr>
          <a:xfrm>
            <a:off x="2031347" y="4330861"/>
            <a:ext cx="29158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 중 비효율적 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최소화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8D2073-CFB6-4C3D-9384-C6EB162F22CB}"/>
              </a:ext>
            </a:extLst>
          </p:cNvPr>
          <p:cNvSpPr txBox="1"/>
          <p:nvPr/>
        </p:nvSpPr>
        <p:spPr>
          <a:xfrm>
            <a:off x="4636581" y="4330861"/>
            <a:ext cx="29158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하역 작업으로 인한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채선료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26B80B-69FF-4300-9515-231DC94B1E55}"/>
              </a:ext>
            </a:extLst>
          </p:cNvPr>
          <p:cNvSpPr txBox="1"/>
          <p:nvPr/>
        </p:nvSpPr>
        <p:spPr>
          <a:xfrm>
            <a:off x="7268372" y="4337874"/>
            <a:ext cx="29158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정해진 시간에 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차량 수출 가능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295E11-65D5-4F74-9902-C5F09DD3BDE4}"/>
              </a:ext>
            </a:extLst>
          </p:cNvPr>
          <p:cNvSpPr/>
          <p:nvPr/>
        </p:nvSpPr>
        <p:spPr>
          <a:xfrm>
            <a:off x="470678" y="270076"/>
            <a:ext cx="4764029" cy="482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NEXT </a:t>
            </a:r>
            <a:r>
              <a:rPr lang="en-US" altLang="ko-KR" sz="800" kern="0" dirty="0">
                <a:solidFill>
                  <a:schemeClr val="bg2">
                    <a:lumMod val="9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Realize the Flatform Dream</a:t>
            </a:r>
            <a:endParaRPr lang="ko-KR" altLang="en-US" sz="4400" kern="0" dirty="0">
              <a:solidFill>
                <a:schemeClr val="bg2">
                  <a:lumMod val="9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CA81B5-E6F7-45A4-8012-2F28940A677C}"/>
              </a:ext>
            </a:extLst>
          </p:cNvPr>
          <p:cNvGrpSpPr/>
          <p:nvPr/>
        </p:nvGrpSpPr>
        <p:grpSpPr>
          <a:xfrm>
            <a:off x="1089223" y="1490809"/>
            <a:ext cx="2462017" cy="452768"/>
            <a:chOff x="-862629" y="3980343"/>
            <a:chExt cx="3954426" cy="41324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6ADFF51-9FA0-49F2-8AB5-E26D17439D39}"/>
                </a:ext>
              </a:extLst>
            </p:cNvPr>
            <p:cNvSpPr/>
            <p:nvPr/>
          </p:nvSpPr>
          <p:spPr>
            <a:xfrm>
              <a:off x="-862629" y="3980343"/>
              <a:ext cx="3954426" cy="4132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B5A45D-45A9-44AB-AA9A-3C86F9072B6E}"/>
                </a:ext>
              </a:extLst>
            </p:cNvPr>
            <p:cNvSpPr txBox="1"/>
            <p:nvPr/>
          </p:nvSpPr>
          <p:spPr>
            <a:xfrm>
              <a:off x="-862629" y="4006253"/>
              <a:ext cx="3954426" cy="365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하역 작업 문제 해결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E6DA3A0-D72D-4286-AFA2-BBCF81AEB861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8" name="Picture 2" descr="경희대학교 빅리더 로고">
              <a:extLst>
                <a:ext uri="{FF2B5EF4-FFF2-40B4-BE49-F238E27FC236}">
                  <a16:creationId xmlns:a16="http://schemas.microsoft.com/office/drawing/2014/main" id="{B74EE45C-9B6B-4248-AE92-F2BE03359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F860E5D9-C21E-4393-864E-1FAE50533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B43B185-76FB-4EF8-AB3B-FF4B95E87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709E92-CDF8-4B13-8B29-E7B56EA1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42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남자, 서있는, 착용이(가) 표시된 사진&#10;&#10;자동 생성된 설명">
            <a:extLst>
              <a:ext uri="{FF2B5EF4-FFF2-40B4-BE49-F238E27FC236}">
                <a16:creationId xmlns:a16="http://schemas.microsoft.com/office/drawing/2014/main" id="{F341D989-8BAB-4B52-9952-50BE707A8A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7" b="39089"/>
          <a:stretch/>
        </p:blipFill>
        <p:spPr>
          <a:xfrm>
            <a:off x="-228444" y="-640080"/>
            <a:ext cx="12648887" cy="78943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209EE2-AD4C-4C31-804B-B9F4655B7DA9}"/>
              </a:ext>
            </a:extLst>
          </p:cNvPr>
          <p:cNvSpPr/>
          <p:nvPr/>
        </p:nvSpPr>
        <p:spPr>
          <a:xfrm>
            <a:off x="-653311" y="-150291"/>
            <a:ext cx="13073754" cy="740142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86EE09-B756-4D9F-9716-7407801EBE23}"/>
              </a:ext>
            </a:extLst>
          </p:cNvPr>
          <p:cNvSpPr txBox="1"/>
          <p:nvPr/>
        </p:nvSpPr>
        <p:spPr>
          <a:xfrm>
            <a:off x="1394768" y="4436847"/>
            <a:ext cx="291584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시스템 구축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4EC01-E11A-4981-BEBA-C2ED56DCB1EE}"/>
              </a:ext>
            </a:extLst>
          </p:cNvPr>
          <p:cNvSpPr txBox="1"/>
          <p:nvPr/>
        </p:nvSpPr>
        <p:spPr>
          <a:xfrm>
            <a:off x="1394768" y="5154482"/>
            <a:ext cx="29158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차량 위치 파악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차량 이동 흐름 파악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504CFF-BCFE-43E8-AFEF-8EF65473B3C8}"/>
              </a:ext>
            </a:extLst>
          </p:cNvPr>
          <p:cNvSpPr/>
          <p:nvPr/>
        </p:nvSpPr>
        <p:spPr>
          <a:xfrm>
            <a:off x="470678" y="270076"/>
            <a:ext cx="4764029" cy="482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NEXT </a:t>
            </a:r>
            <a:r>
              <a:rPr lang="en-US" altLang="ko-KR" sz="800" kern="0" dirty="0">
                <a:solidFill>
                  <a:schemeClr val="bg2">
                    <a:lumMod val="9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Realize the Flatform Dream</a:t>
            </a:r>
            <a:endParaRPr lang="ko-KR" altLang="en-US" sz="4400" kern="0" dirty="0">
              <a:solidFill>
                <a:schemeClr val="bg2">
                  <a:lumMod val="9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FBD4225-3A4D-4890-8499-25EF56AE2D44}"/>
              </a:ext>
            </a:extLst>
          </p:cNvPr>
          <p:cNvGrpSpPr/>
          <p:nvPr/>
        </p:nvGrpSpPr>
        <p:grpSpPr>
          <a:xfrm>
            <a:off x="1089225" y="1490809"/>
            <a:ext cx="3151346" cy="452768"/>
            <a:chOff x="-862629" y="3980343"/>
            <a:chExt cx="3954426" cy="41324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C5A459-8881-46DD-AB40-552EFE5DAC64}"/>
                </a:ext>
              </a:extLst>
            </p:cNvPr>
            <p:cNvSpPr/>
            <p:nvPr/>
          </p:nvSpPr>
          <p:spPr>
            <a:xfrm>
              <a:off x="-862629" y="3980343"/>
              <a:ext cx="3954426" cy="41324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D8D11-5979-4EE0-801B-A8CCE965C829}"/>
                </a:ext>
              </a:extLst>
            </p:cNvPr>
            <p:cNvSpPr txBox="1"/>
            <p:nvPr/>
          </p:nvSpPr>
          <p:spPr>
            <a:xfrm>
              <a:off x="-862629" y="4027349"/>
              <a:ext cx="3847083" cy="365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새로운 부가가치 창출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7" name="그래픽 6" descr="톱니바퀴 단색으로 채워진">
            <a:extLst>
              <a:ext uri="{FF2B5EF4-FFF2-40B4-BE49-F238E27FC236}">
                <a16:creationId xmlns:a16="http://schemas.microsoft.com/office/drawing/2014/main" id="{38CDF0CC-D92E-49DD-A65B-2F8273BC3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0642" y="2846036"/>
            <a:ext cx="1396446" cy="1396446"/>
          </a:xfrm>
          <a:prstGeom prst="rect">
            <a:avLst/>
          </a:prstGeom>
        </p:spPr>
      </p:pic>
      <p:pic>
        <p:nvPicPr>
          <p:cNvPr id="11" name="그래픽 10" descr="공유 단색으로 채워진">
            <a:extLst>
              <a:ext uri="{FF2B5EF4-FFF2-40B4-BE49-F238E27FC236}">
                <a16:creationId xmlns:a16="http://schemas.microsoft.com/office/drawing/2014/main" id="{47AB2703-A64F-4E2E-AF9F-40213BAD1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9363" y="2726751"/>
            <a:ext cx="1396446" cy="1396446"/>
          </a:xfrm>
          <a:prstGeom prst="rect">
            <a:avLst/>
          </a:prstGeom>
        </p:spPr>
      </p:pic>
      <p:pic>
        <p:nvPicPr>
          <p:cNvPr id="13" name="그래픽 12" descr="가로 막대형 차트 단색으로 채워진">
            <a:extLst>
              <a:ext uri="{FF2B5EF4-FFF2-40B4-BE49-F238E27FC236}">
                <a16:creationId xmlns:a16="http://schemas.microsoft.com/office/drawing/2014/main" id="{28CA297D-0FA4-452E-938E-9CD080C250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2135" y="2846036"/>
            <a:ext cx="1274411" cy="127441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E4DE2B1-7A7F-4C2B-97BC-7286EE2158BE}"/>
              </a:ext>
            </a:extLst>
          </p:cNvPr>
          <p:cNvSpPr txBox="1"/>
          <p:nvPr/>
        </p:nvSpPr>
        <p:spPr>
          <a:xfrm>
            <a:off x="4475902" y="4246492"/>
            <a:ext cx="29158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차량 물류 프로세스 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및 예측 가능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3A9A02-B497-4C82-A226-26C0584C8D6F}"/>
              </a:ext>
            </a:extLst>
          </p:cNvPr>
          <p:cNvSpPr txBox="1"/>
          <p:nvPr/>
        </p:nvSpPr>
        <p:spPr>
          <a:xfrm>
            <a:off x="4310615" y="5151371"/>
            <a:ext cx="30720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선적 할 수 있는 재고 파악 차량 이동 흐름 파악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D3EAEE-9D2C-4401-96B8-B8EC70DC8AB3}"/>
              </a:ext>
            </a:extLst>
          </p:cNvPr>
          <p:cNvSpPr txBox="1"/>
          <p:nvPr/>
        </p:nvSpPr>
        <p:spPr>
          <a:xfrm>
            <a:off x="7566132" y="4440678"/>
            <a:ext cx="291584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공유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7F857D-A5B3-42EE-99DB-E37FD0D70988}"/>
              </a:ext>
            </a:extLst>
          </p:cNvPr>
          <p:cNvSpPr txBox="1"/>
          <p:nvPr/>
        </p:nvSpPr>
        <p:spPr>
          <a:xfrm>
            <a:off x="7566132" y="5151371"/>
            <a:ext cx="29158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하역 계획 수립 도움</a:t>
            </a: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 진행 도움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2D0A443-E5D9-487F-8DF1-537010953A7C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9" name="Picture 2" descr="경희대학교 빅리더 로고">
              <a:extLst>
                <a:ext uri="{FF2B5EF4-FFF2-40B4-BE49-F238E27FC236}">
                  <a16:creationId xmlns:a16="http://schemas.microsoft.com/office/drawing/2014/main" id="{9FA0C044-4F9F-4C03-B4BF-2AE92B8E6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그림 59" descr="텍스트이(가) 표시된 사진&#10;&#10;자동 생성된 설명">
              <a:extLst>
                <a:ext uri="{FF2B5EF4-FFF2-40B4-BE49-F238E27FC236}">
                  <a16:creationId xmlns:a16="http://schemas.microsoft.com/office/drawing/2014/main" id="{F6DBB281-083C-4FE3-BA26-961B5461B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F2E305-471F-4BA5-87C1-5134F5C69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BD514A1-616F-46AB-AC3D-97AD03B1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4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45" grpId="0"/>
      <p:bldP spid="47" grpId="0"/>
      <p:bldP spid="49" grpId="0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971ABF-8BAC-4CAA-AE69-B5D154B53596}"/>
              </a:ext>
            </a:extLst>
          </p:cNvPr>
          <p:cNvGrpSpPr/>
          <p:nvPr/>
        </p:nvGrpSpPr>
        <p:grpSpPr>
          <a:xfrm>
            <a:off x="-1447684" y="1521691"/>
            <a:ext cx="16047604" cy="4427618"/>
            <a:chOff x="740289" y="2327682"/>
            <a:chExt cx="10713871" cy="3480691"/>
          </a:xfrm>
        </p:grpSpPr>
        <p:sp>
          <p:nvSpPr>
            <p:cNvPr id="3" name="자유형 40">
              <a:extLst>
                <a:ext uri="{FF2B5EF4-FFF2-40B4-BE49-F238E27FC236}">
                  <a16:creationId xmlns:a16="http://schemas.microsoft.com/office/drawing/2014/main" id="{2C00FEB7-DA78-47D8-B45F-FEAB0D688C79}"/>
                </a:ext>
              </a:extLst>
            </p:cNvPr>
            <p:cNvSpPr/>
            <p:nvPr/>
          </p:nvSpPr>
          <p:spPr>
            <a:xfrm rot="3600000" flipH="1" flipV="1">
              <a:off x="1639081" y="324076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41">
              <a:extLst>
                <a:ext uri="{FF2B5EF4-FFF2-40B4-BE49-F238E27FC236}">
                  <a16:creationId xmlns:a16="http://schemas.microsoft.com/office/drawing/2014/main" id="{1AA7F818-713C-4B57-AB74-A679983E7274}"/>
                </a:ext>
              </a:extLst>
            </p:cNvPr>
            <p:cNvSpPr/>
            <p:nvPr/>
          </p:nvSpPr>
          <p:spPr>
            <a:xfrm rot="18000000" flipV="1">
              <a:off x="-172786" y="3240762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42">
              <a:extLst>
                <a:ext uri="{FF2B5EF4-FFF2-40B4-BE49-F238E27FC236}">
                  <a16:creationId xmlns:a16="http://schemas.microsoft.com/office/drawing/2014/main" id="{7D7ED00A-AA1A-4EF2-A3B1-893F3161B3E1}"/>
                </a:ext>
              </a:extLst>
            </p:cNvPr>
            <p:cNvSpPr/>
            <p:nvPr/>
          </p:nvSpPr>
          <p:spPr>
            <a:xfrm rot="3600000" flipH="1" flipV="1">
              <a:off x="5262815" y="3240759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43">
              <a:extLst>
                <a:ext uri="{FF2B5EF4-FFF2-40B4-BE49-F238E27FC236}">
                  <a16:creationId xmlns:a16="http://schemas.microsoft.com/office/drawing/2014/main" id="{45015AD6-3DF5-42D6-A7D8-E740788DBFC4}"/>
                </a:ext>
              </a:extLst>
            </p:cNvPr>
            <p:cNvSpPr/>
            <p:nvPr/>
          </p:nvSpPr>
          <p:spPr>
            <a:xfrm rot="18000000" flipV="1">
              <a:off x="3450948" y="3240760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44">
              <a:extLst>
                <a:ext uri="{FF2B5EF4-FFF2-40B4-BE49-F238E27FC236}">
                  <a16:creationId xmlns:a16="http://schemas.microsoft.com/office/drawing/2014/main" id="{271239B3-D382-49E1-A2D6-5B9D47253519}"/>
                </a:ext>
              </a:extLst>
            </p:cNvPr>
            <p:cNvSpPr/>
            <p:nvPr/>
          </p:nvSpPr>
          <p:spPr>
            <a:xfrm rot="3600000" flipH="1" flipV="1">
              <a:off x="8886549" y="3240757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innerShdw blurRad="698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45">
              <a:extLst>
                <a:ext uri="{FF2B5EF4-FFF2-40B4-BE49-F238E27FC236}">
                  <a16:creationId xmlns:a16="http://schemas.microsoft.com/office/drawing/2014/main" id="{698BE176-FB40-4037-B559-AC5AEB4D5F11}"/>
                </a:ext>
              </a:extLst>
            </p:cNvPr>
            <p:cNvSpPr/>
            <p:nvPr/>
          </p:nvSpPr>
          <p:spPr>
            <a:xfrm rot="18000000" flipV="1">
              <a:off x="7074682" y="3240758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9D37261-6A71-444D-A768-1A93996518E7}"/>
              </a:ext>
            </a:extLst>
          </p:cNvPr>
          <p:cNvGrpSpPr/>
          <p:nvPr/>
        </p:nvGrpSpPr>
        <p:grpSpPr>
          <a:xfrm>
            <a:off x="20707" y="5076829"/>
            <a:ext cx="3001103" cy="1404571"/>
            <a:chOff x="327429" y="1827434"/>
            <a:chExt cx="3001103" cy="14045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27B542-E7E7-4E50-8BE4-AC05891BD3D2}"/>
                </a:ext>
              </a:extLst>
            </p:cNvPr>
            <p:cNvSpPr/>
            <p:nvPr/>
          </p:nvSpPr>
          <p:spPr>
            <a:xfrm>
              <a:off x="327429" y="2373244"/>
              <a:ext cx="3001103" cy="8587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최종 검수표로 차량 이동 기록 및 개수 파악</a:t>
              </a:r>
              <a:endPara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199229C-0BE2-4C7D-989C-29C0BDDE717E}"/>
                </a:ext>
              </a:extLst>
            </p:cNvPr>
            <p:cNvGrpSpPr/>
            <p:nvPr/>
          </p:nvGrpSpPr>
          <p:grpSpPr>
            <a:xfrm>
              <a:off x="1134831" y="1827434"/>
              <a:ext cx="1375151" cy="468396"/>
              <a:chOff x="-750082" y="3927374"/>
              <a:chExt cx="2036935" cy="468396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CCFB47A-2F6D-47C2-B5E5-78E059BDBC56}"/>
                  </a:ext>
                </a:extLst>
              </p:cNvPr>
              <p:cNvSpPr/>
              <p:nvPr/>
            </p:nvSpPr>
            <p:spPr>
              <a:xfrm>
                <a:off x="-750082" y="3927374"/>
                <a:ext cx="2036935" cy="46839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A1A94C-D5EC-4F63-BF64-D5A180F3BB0A}"/>
                  </a:ext>
                </a:extLst>
              </p:cNvPr>
              <p:cNvSpPr txBox="1"/>
              <p:nvPr/>
            </p:nvSpPr>
            <p:spPr>
              <a:xfrm>
                <a:off x="-733566" y="3973828"/>
                <a:ext cx="2020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한계점 인식</a:t>
                </a:r>
                <a:endParaRPr lang="en-US" altLang="ko-KR" sz="1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72F685C-A641-4565-9D1E-0FDB34E6372A}"/>
              </a:ext>
            </a:extLst>
          </p:cNvPr>
          <p:cNvGrpSpPr/>
          <p:nvPr/>
        </p:nvGrpSpPr>
        <p:grpSpPr>
          <a:xfrm>
            <a:off x="5052541" y="5014951"/>
            <a:ext cx="3412913" cy="1224913"/>
            <a:chOff x="7936167" y="4234664"/>
            <a:chExt cx="3412913" cy="122491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25B3AA-6C14-478E-844F-2BF096CD6D80}"/>
                </a:ext>
              </a:extLst>
            </p:cNvPr>
            <p:cNvSpPr/>
            <p:nvPr/>
          </p:nvSpPr>
          <p:spPr>
            <a:xfrm>
              <a:off x="7936167" y="4813246"/>
              <a:ext cx="34129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IOT</a:t>
              </a:r>
              <a:r>
                <a:rPr lang="ko-KR" altLang="en-US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기술을 추가하여 </a:t>
              </a:r>
              <a:endPara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야적장 차량 위치 파악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D8E3BEB-65F4-41F8-818C-77170C9F435C}"/>
                </a:ext>
              </a:extLst>
            </p:cNvPr>
            <p:cNvGrpSpPr/>
            <p:nvPr/>
          </p:nvGrpSpPr>
          <p:grpSpPr>
            <a:xfrm>
              <a:off x="8868505" y="4234664"/>
              <a:ext cx="1577646" cy="468396"/>
              <a:chOff x="-851528" y="3927447"/>
              <a:chExt cx="1757860" cy="46839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BB1D6A0-384A-4B47-9A5F-69D33BA8A40B}"/>
                  </a:ext>
                </a:extLst>
              </p:cNvPr>
              <p:cNvSpPr/>
              <p:nvPr/>
            </p:nvSpPr>
            <p:spPr>
              <a:xfrm>
                <a:off x="-851528" y="3927447"/>
                <a:ext cx="1757860" cy="46839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256439C-9781-44EB-B91A-B0EA6D596C37}"/>
                  </a:ext>
                </a:extLst>
              </p:cNvPr>
              <p:cNvSpPr txBox="1"/>
              <p:nvPr/>
            </p:nvSpPr>
            <p:spPr>
              <a:xfrm>
                <a:off x="-557967" y="3969473"/>
                <a:ext cx="1282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기술 추가 </a:t>
                </a:r>
                <a:endParaRPr lang="en-US" altLang="ko-KR" sz="1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A6A4C9-E0D8-4675-A667-102D156A8DD0}"/>
              </a:ext>
            </a:extLst>
          </p:cNvPr>
          <p:cNvSpPr/>
          <p:nvPr/>
        </p:nvSpPr>
        <p:spPr>
          <a:xfrm>
            <a:off x="470678" y="304800"/>
            <a:ext cx="4764029" cy="482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i="1" kern="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한계점 및 발전방향 </a:t>
            </a:r>
            <a:r>
              <a:rPr lang="en-US" altLang="ko-KR" sz="800" kern="0" dirty="0">
                <a:solidFill>
                  <a:prstClr val="white">
                    <a:lumMod val="65000"/>
                  </a:prst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Realize the Flatform Dream</a:t>
            </a:r>
            <a:endParaRPr lang="ko-KR" altLang="en-US" sz="4400" kern="0" dirty="0">
              <a:solidFill>
                <a:prstClr val="white">
                  <a:lumMod val="65000"/>
                </a:prst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AA6BD63-B8F6-49E7-845C-A7C80BA040DB}"/>
              </a:ext>
            </a:extLst>
          </p:cNvPr>
          <p:cNvGrpSpPr/>
          <p:nvPr/>
        </p:nvGrpSpPr>
        <p:grpSpPr>
          <a:xfrm>
            <a:off x="7469432" y="1046576"/>
            <a:ext cx="3801979" cy="1185626"/>
            <a:chOff x="7240929" y="1077062"/>
            <a:chExt cx="3801979" cy="118562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5B4F2C6-CD45-4F85-BDC7-AAF4C27AB86E}"/>
                </a:ext>
              </a:extLst>
            </p:cNvPr>
            <p:cNvGrpSpPr/>
            <p:nvPr/>
          </p:nvGrpSpPr>
          <p:grpSpPr>
            <a:xfrm>
              <a:off x="8412142" y="1077062"/>
              <a:ext cx="1577647" cy="468396"/>
              <a:chOff x="-851528" y="3927447"/>
              <a:chExt cx="1757860" cy="46839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A9C9152-F02E-40DD-A99F-BBBA409F04BC}"/>
                  </a:ext>
                </a:extLst>
              </p:cNvPr>
              <p:cNvSpPr/>
              <p:nvPr/>
            </p:nvSpPr>
            <p:spPr>
              <a:xfrm>
                <a:off x="-851528" y="3927447"/>
                <a:ext cx="1757860" cy="46839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39354F-2F9C-4245-9388-3EDABD378CA3}"/>
                  </a:ext>
                </a:extLst>
              </p:cNvPr>
              <p:cNvSpPr txBox="1"/>
              <p:nvPr/>
            </p:nvSpPr>
            <p:spPr>
              <a:xfrm>
                <a:off x="-705495" y="3973621"/>
                <a:ext cx="1494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플랫폼 발전</a:t>
                </a:r>
                <a:endParaRPr lang="en-US" altLang="ko-KR" sz="1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D185837-D86B-4221-8482-4937807B2458}"/>
                </a:ext>
              </a:extLst>
            </p:cNvPr>
            <p:cNvSpPr/>
            <p:nvPr/>
          </p:nvSpPr>
          <p:spPr>
            <a:xfrm>
              <a:off x="7240929" y="1616357"/>
              <a:ext cx="38019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차량 수출 프로세스 속 </a:t>
              </a:r>
              <a:endPara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완전한 재고 관리 시스템 구축</a:t>
              </a:r>
              <a:endParaRPr lang="ko-KR" altLang="en-US" sz="18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7421E5B-9FA4-4287-BF4A-4625478A2920}"/>
              </a:ext>
            </a:extLst>
          </p:cNvPr>
          <p:cNvGrpSpPr/>
          <p:nvPr/>
        </p:nvGrpSpPr>
        <p:grpSpPr>
          <a:xfrm>
            <a:off x="2098520" y="1077062"/>
            <a:ext cx="3801979" cy="1185626"/>
            <a:chOff x="7240929" y="1077062"/>
            <a:chExt cx="3801979" cy="118562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290FED5-000F-439C-B070-7A40577C0FFF}"/>
                </a:ext>
              </a:extLst>
            </p:cNvPr>
            <p:cNvGrpSpPr/>
            <p:nvPr/>
          </p:nvGrpSpPr>
          <p:grpSpPr>
            <a:xfrm>
              <a:off x="8412142" y="1077062"/>
              <a:ext cx="1577647" cy="468396"/>
              <a:chOff x="-851528" y="3927447"/>
              <a:chExt cx="1757860" cy="46839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357BE03-FAD1-4E2C-B402-A17453D5CBB9}"/>
                  </a:ext>
                </a:extLst>
              </p:cNvPr>
              <p:cNvSpPr/>
              <p:nvPr/>
            </p:nvSpPr>
            <p:spPr>
              <a:xfrm>
                <a:off x="-851528" y="3927447"/>
                <a:ext cx="1757860" cy="46839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B2CB43F-92AC-4C0D-A979-D17780326CF8}"/>
                  </a:ext>
                </a:extLst>
              </p:cNvPr>
              <p:cNvSpPr txBox="1"/>
              <p:nvPr/>
            </p:nvSpPr>
            <p:spPr>
              <a:xfrm>
                <a:off x="-705495" y="3973621"/>
                <a:ext cx="14505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발전 과제 </a:t>
                </a:r>
                <a:endParaRPr lang="en-US" altLang="ko-KR" sz="1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962CD7-A31C-4313-9B0C-07F84BA8A9B4}"/>
                </a:ext>
              </a:extLst>
            </p:cNvPr>
            <p:cNvSpPr/>
            <p:nvPr/>
          </p:nvSpPr>
          <p:spPr>
            <a:xfrm>
              <a:off x="7240929" y="1616357"/>
              <a:ext cx="38019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선박에 실리는 차량 정보를 </a:t>
              </a:r>
              <a:endParaRPr lang="en-US" altLang="ko-KR" sz="18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  <a:p>
              <a:pPr algn="ctr"/>
              <a:r>
                <a:rPr lang="ko-KR" altLang="en-US" sz="18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디지털 자동화 기술로 수집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530DF5B-C9AB-48B5-96AF-97DF4AEAEB10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7" name="Picture 2" descr="경희대학교 빅리더 로고">
              <a:extLst>
                <a:ext uri="{FF2B5EF4-FFF2-40B4-BE49-F238E27FC236}">
                  <a16:creationId xmlns:a16="http://schemas.microsoft.com/office/drawing/2014/main" id="{65E1363E-CC9F-4A6C-890C-615A7E5E6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그림 6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9414ED5-9E34-4CB6-A18B-17CA4BEC9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그림 68" descr="텍스트이(가) 표시된 사진&#10;&#10;자동 생성된 설명">
              <a:extLst>
                <a:ext uri="{FF2B5EF4-FFF2-40B4-BE49-F238E27FC236}">
                  <a16:creationId xmlns:a16="http://schemas.microsoft.com/office/drawing/2014/main" id="{3C46AF99-C7B5-4B25-B6C8-18BEC2A66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0CE75A-FA7C-4FDC-8C32-D992447F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z="1300" b="1" smtClean="0">
                <a:solidFill>
                  <a:schemeClr val="tx1"/>
                </a:solidFill>
              </a:rPr>
              <a:t>36</a:t>
            </a:fld>
            <a:endParaRPr lang="ko-KR" altLang="en-US" sz="13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5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AC961-E53B-452B-8DFB-E72704901F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D85B2-ACBF-4F7E-963B-E50988554835}"/>
              </a:ext>
            </a:extLst>
          </p:cNvPr>
          <p:cNvSpPr txBox="1"/>
          <p:nvPr/>
        </p:nvSpPr>
        <p:spPr>
          <a:xfrm>
            <a:off x="475084" y="359091"/>
            <a:ext cx="3610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1225C-1FB1-40E4-9ED1-FF0C768D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734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80F7EF8-40E6-48F5-965D-A00D44764FDF}"/>
              </a:ext>
            </a:extLst>
          </p:cNvPr>
          <p:cNvSpPr txBox="1"/>
          <p:nvPr/>
        </p:nvSpPr>
        <p:spPr>
          <a:xfrm>
            <a:off x="3627517" y="5120764"/>
            <a:ext cx="53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NEXT LEVEL 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서비스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QR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</a:t>
            </a:r>
            <a:endParaRPr lang="en-US" altLang="ko-KR" sz="2400" dirty="0">
              <a:solidFill>
                <a:schemeClr val="accent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9E3B23-7EC7-4A07-BAC0-402198B011A0}"/>
              </a:ext>
            </a:extLst>
          </p:cNvPr>
          <p:cNvSpPr/>
          <p:nvPr/>
        </p:nvSpPr>
        <p:spPr>
          <a:xfrm>
            <a:off x="287252" y="68826"/>
            <a:ext cx="2049019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서비스 </a:t>
            </a:r>
            <a:r>
              <a:rPr lang="en-US" altLang="ko-KR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QR</a:t>
            </a:r>
            <a:r>
              <a:rPr lang="ko-KR" altLang="en-US" i="1" kern="0" dirty="0">
                <a:solidFill>
                  <a:schemeClr val="tx2">
                    <a:lumMod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코드</a:t>
            </a:r>
            <a:endParaRPr lang="ko-KR" altLang="en-US" sz="4000" kern="0" dirty="0">
              <a:solidFill>
                <a:schemeClr val="tx2">
                  <a:lumMod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3ED1FF-C493-4F89-BEEE-F9CE401D0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7923" r="10129" b="8500"/>
          <a:stretch/>
        </p:blipFill>
        <p:spPr>
          <a:xfrm>
            <a:off x="4386221" y="1157470"/>
            <a:ext cx="3796496" cy="37733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45326B-2224-45BB-9099-4746FD3C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z="1300" b="1" smtClean="0">
                <a:solidFill>
                  <a:schemeClr val="tx1"/>
                </a:solidFill>
              </a:rPr>
              <a:t>38</a:t>
            </a:fld>
            <a:endParaRPr lang="ko-KR" altLang="en-US" sz="1300" b="1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D55C0A-5C7E-4147-B9CE-A1A30279F0B0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Picture 2" descr="경희대학교 빅리더 로고">
              <a:extLst>
                <a:ext uri="{FF2B5EF4-FFF2-40B4-BE49-F238E27FC236}">
                  <a16:creationId xmlns:a16="http://schemas.microsoft.com/office/drawing/2014/main" id="{02104B96-DB53-4682-A691-F9C08861C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A142995-C4EE-45CA-926A-E08BFB2F7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32C9FF6-F8E9-4800-9DC1-668AB27BB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69566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750A6-9F1A-4A9C-84B2-79C81FCCC4AA}"/>
              </a:ext>
            </a:extLst>
          </p:cNvPr>
          <p:cNvSpPr txBox="1"/>
          <p:nvPr/>
        </p:nvSpPr>
        <p:spPr>
          <a:xfrm>
            <a:off x="4674371" y="886738"/>
            <a:ext cx="309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도움주신 분들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1FAD5F-6DA8-43E7-9A95-99FACD9D7002}"/>
              </a:ext>
            </a:extLst>
          </p:cNvPr>
          <p:cNvSpPr txBox="1"/>
          <p:nvPr/>
        </p:nvSpPr>
        <p:spPr>
          <a:xfrm>
            <a:off x="2562213" y="2258558"/>
            <a:ext cx="7320629" cy="372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총괄 책임 교수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전종식 교수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사업기획 및 모델링 매니지먼트 멘토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전종식 교수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멘토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고우주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대표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양지헌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박사 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도메인 멘토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|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안성순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센터장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김춘범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18982E-D294-442C-904C-A8C881D26723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2" descr="경희대학교 빅리더 로고">
              <a:extLst>
                <a:ext uri="{FF2B5EF4-FFF2-40B4-BE49-F238E27FC236}">
                  <a16:creationId xmlns:a16="http://schemas.microsoft.com/office/drawing/2014/main" id="{A7111A09-7136-46FF-B01D-0A7C061A7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F3A645E8-957E-4C87-A56A-D6F55927C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9E77DBB8-9A91-461F-BCB8-FB5534A8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750F26-8F29-4D16-8433-7024AFD8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2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09C3CF-D06E-4BA6-86DA-C3F30FB6A8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52ECFC-E2EE-41D7-9C69-56846720B13D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2" descr="경희대학교 빅리더 로고">
              <a:extLst>
                <a:ext uri="{FF2B5EF4-FFF2-40B4-BE49-F238E27FC236}">
                  <a16:creationId xmlns:a16="http://schemas.microsoft.com/office/drawing/2014/main" id="{A35EAE8C-AC39-4F9A-A21D-19763B4A9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9D61C26-446A-4D95-9150-6C69230C2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E13B6398-9845-45FE-A12D-2FC301E0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3919FF-8038-407A-BBBC-6DFDEFF6E621}"/>
              </a:ext>
            </a:extLst>
          </p:cNvPr>
          <p:cNvGrpSpPr/>
          <p:nvPr/>
        </p:nvGrpSpPr>
        <p:grpSpPr>
          <a:xfrm>
            <a:off x="2382344" y="1615204"/>
            <a:ext cx="7427311" cy="4602677"/>
            <a:chOff x="575136" y="1026387"/>
            <a:chExt cx="5287782" cy="5244160"/>
          </a:xfrm>
        </p:grpSpPr>
        <p:pic>
          <p:nvPicPr>
            <p:cNvPr id="10" name="Picture 2" descr="6월 울산 수출 67억 3천만달러 전년대비 71.1% ↑ - 울산신문">
              <a:extLst>
                <a:ext uri="{FF2B5EF4-FFF2-40B4-BE49-F238E27FC236}">
                  <a16:creationId xmlns:a16="http://schemas.microsoft.com/office/drawing/2014/main" id="{78A90058-44C7-4AF1-A741-F8B0413AB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136" y="1026387"/>
              <a:ext cx="5287782" cy="524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DE4B27-A9FD-41B7-B8BF-CD5544E9866F}"/>
                </a:ext>
              </a:extLst>
            </p:cNvPr>
            <p:cNvSpPr/>
            <p:nvPr/>
          </p:nvSpPr>
          <p:spPr>
            <a:xfrm>
              <a:off x="705499" y="2261420"/>
              <a:ext cx="5056204" cy="4621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BF5011-6FEE-4D16-AE85-CDD9BD2DD7B1}"/>
              </a:ext>
            </a:extLst>
          </p:cNvPr>
          <p:cNvSpPr/>
          <p:nvPr/>
        </p:nvSpPr>
        <p:spPr>
          <a:xfrm>
            <a:off x="287252" y="68826"/>
            <a:ext cx="162020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울산항</a:t>
            </a: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is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E4497B-F0CE-4659-B0BD-8775B5331572}"/>
              </a:ext>
            </a:extLst>
          </p:cNvPr>
          <p:cNvSpPr txBox="1"/>
          <p:nvPr/>
        </p:nvSpPr>
        <p:spPr>
          <a:xfrm rot="21233102">
            <a:off x="3985020" y="3697381"/>
            <a:ext cx="451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ED3F3F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울산항은 차량 수출 중심 항만</a:t>
            </a:r>
            <a:r>
              <a:rPr lang="en-US" altLang="ko-KR" sz="2800" dirty="0">
                <a:solidFill>
                  <a:srgbClr val="ED3F3F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2800" dirty="0">
              <a:solidFill>
                <a:srgbClr val="ED3F3F"/>
              </a:solidFill>
              <a:highlight>
                <a:srgbClr val="FFFF00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2E2B-738F-40F5-8630-544E9F06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4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750A6-9F1A-4A9C-84B2-79C81FCCC4AA}"/>
              </a:ext>
            </a:extLst>
          </p:cNvPr>
          <p:cNvSpPr txBox="1"/>
          <p:nvPr/>
        </p:nvSpPr>
        <p:spPr>
          <a:xfrm>
            <a:off x="4547844" y="770991"/>
            <a:ext cx="309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소감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1FAD5F-6DA8-43E7-9A95-99FACD9D7002}"/>
              </a:ext>
            </a:extLst>
          </p:cNvPr>
          <p:cNvSpPr txBox="1"/>
          <p:nvPr/>
        </p:nvSpPr>
        <p:spPr>
          <a:xfrm>
            <a:off x="885101" y="1679824"/>
            <a:ext cx="10608560" cy="790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화상 면접 보던 때가 어제 같은데 벌써 끝이라니 너무 아쉽습니다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여기서 정말 좋은 사람들을 많이 만났습니다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문호준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두달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동안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배울 수 있었습니다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 교육을 통해 공부 방향을 찾고 원하는 분야를 알게 되었습니다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김차헌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많은것을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배웠습니다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배운것을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바탕으로 더 열심히 하여 성장하겠습니다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이동욱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진로와 공부방향을 설계하고 열정을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가질수있는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계기가 되었다고 생각합니다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조정원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이번 과정을 통해 여러 사람들을 만나고 프로젝트를 하면서 많은 것을 배웠습니다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민현정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프로젝트를 수행하며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back-end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흥미를 느끼게 됐습니다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앞으로 더 정진하며 성장하겠습니다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김찬우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18982E-D294-442C-904C-A8C881D26723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2" descr="경희대학교 빅리더 로고">
              <a:extLst>
                <a:ext uri="{FF2B5EF4-FFF2-40B4-BE49-F238E27FC236}">
                  <a16:creationId xmlns:a16="http://schemas.microsoft.com/office/drawing/2014/main" id="{A7111A09-7136-46FF-B01D-0A7C061A7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F3A645E8-957E-4C87-A56A-D6F55927C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9E77DBB8-9A91-461F-BCB8-FB5534A8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33DB27-4956-472A-884A-1EFDDC4A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95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CC750A6-9F1A-4A9C-84B2-79C81FCCC4AA}"/>
              </a:ext>
            </a:extLst>
          </p:cNvPr>
          <p:cNvSpPr txBox="1"/>
          <p:nvPr/>
        </p:nvSpPr>
        <p:spPr>
          <a:xfrm>
            <a:off x="3931031" y="1870586"/>
            <a:ext cx="4329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r>
              <a:rPr kumimoji="0" lang="en-US" altLang="ko-KR" sz="6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!!!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18982E-D294-442C-904C-A8C881D26723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2" descr="경희대학교 빅리더 로고">
              <a:extLst>
                <a:ext uri="{FF2B5EF4-FFF2-40B4-BE49-F238E27FC236}">
                  <a16:creationId xmlns:a16="http://schemas.microsoft.com/office/drawing/2014/main" id="{A7111A09-7136-46FF-B01D-0A7C061A7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F3A645E8-957E-4C87-A56A-D6F55927C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9E77DBB8-9A91-461F-BCB8-FB5534A8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1412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운송이(가) 표시된 사진&#10;&#10;자동 생성된 설명">
            <a:extLst>
              <a:ext uri="{FF2B5EF4-FFF2-40B4-BE49-F238E27FC236}">
                <a16:creationId xmlns:a16="http://schemas.microsoft.com/office/drawing/2014/main" id="{30DDC780-37F6-4954-927B-48A91A299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2" b="31326"/>
          <a:stretch/>
        </p:blipFill>
        <p:spPr>
          <a:xfrm>
            <a:off x="0" y="-380855"/>
            <a:ext cx="12191999" cy="76197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DBB59F-752C-417C-9E81-0F047AC8F4CD}"/>
              </a:ext>
            </a:extLst>
          </p:cNvPr>
          <p:cNvSpPr/>
          <p:nvPr/>
        </p:nvSpPr>
        <p:spPr>
          <a:xfrm>
            <a:off x="287252" y="68826"/>
            <a:ext cx="1620207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울산항</a:t>
            </a: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지도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EF8B498-0473-490C-95F0-CB3C17F0C164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8" name="Picture 2" descr="경희대학교 빅리더 로고">
              <a:extLst>
                <a:ext uri="{FF2B5EF4-FFF2-40B4-BE49-F238E27FC236}">
                  <a16:creationId xmlns:a16="http://schemas.microsoft.com/office/drawing/2014/main" id="{632E943C-F209-44AE-9072-F3B0B00CE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5651F97C-79C1-4D20-9370-07D860423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05501AC4-E9BA-4F8D-B333-1008CEC58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EE683F-6DDE-4D0D-A061-E64C61F8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9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운송이(가) 표시된 사진&#10;&#10;자동 생성된 설명">
            <a:extLst>
              <a:ext uri="{FF2B5EF4-FFF2-40B4-BE49-F238E27FC236}">
                <a16:creationId xmlns:a16="http://schemas.microsoft.com/office/drawing/2014/main" id="{30DDC780-37F6-4954-927B-48A91A299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2" b="31326"/>
          <a:stretch/>
        </p:blipFill>
        <p:spPr>
          <a:xfrm>
            <a:off x="-155933" y="-380855"/>
            <a:ext cx="12347933" cy="7619710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41B807A-4899-45E8-B818-0886515F76C1}"/>
              </a:ext>
            </a:extLst>
          </p:cNvPr>
          <p:cNvSpPr/>
          <p:nvPr/>
        </p:nvSpPr>
        <p:spPr>
          <a:xfrm>
            <a:off x="581893" y="-944880"/>
            <a:ext cx="6928592" cy="6435911"/>
          </a:xfrm>
          <a:custGeom>
            <a:avLst/>
            <a:gdLst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91440 w 5384800"/>
              <a:gd name="connsiteY19" fmla="*/ 0 h 6187440"/>
              <a:gd name="connsiteX0" fmla="*/ 2881285 w 5384800"/>
              <a:gd name="connsiteY0" fmla="*/ 2081185 h 5862320"/>
              <a:gd name="connsiteX1" fmla="*/ 0 w 5384800"/>
              <a:gd name="connsiteY1" fmla="*/ 0 h 5862320"/>
              <a:gd name="connsiteX2" fmla="*/ 700540 w 5384800"/>
              <a:gd name="connsiteY2" fmla="*/ 2061508 h 5862320"/>
              <a:gd name="connsiteX3" fmla="*/ 2306320 w 5384800"/>
              <a:gd name="connsiteY3" fmla="*/ 4023360 h 5862320"/>
              <a:gd name="connsiteX4" fmla="*/ 3058160 w 5384800"/>
              <a:gd name="connsiteY4" fmla="*/ 4653280 h 5862320"/>
              <a:gd name="connsiteX5" fmla="*/ 3596640 w 5384800"/>
              <a:gd name="connsiteY5" fmla="*/ 5486400 h 5862320"/>
              <a:gd name="connsiteX6" fmla="*/ 3810000 w 5384800"/>
              <a:gd name="connsiteY6" fmla="*/ 5699760 h 5862320"/>
              <a:gd name="connsiteX7" fmla="*/ 4632960 w 5384800"/>
              <a:gd name="connsiteY7" fmla="*/ 5781040 h 5862320"/>
              <a:gd name="connsiteX8" fmla="*/ 4978400 w 5384800"/>
              <a:gd name="connsiteY8" fmla="*/ 5862320 h 5862320"/>
              <a:gd name="connsiteX9" fmla="*/ 5384800 w 5384800"/>
              <a:gd name="connsiteY9" fmla="*/ 5019040 h 5862320"/>
              <a:gd name="connsiteX10" fmla="*/ 4389120 w 5384800"/>
              <a:gd name="connsiteY10" fmla="*/ 3789680 h 5862320"/>
              <a:gd name="connsiteX11" fmla="*/ 4257040 w 5384800"/>
              <a:gd name="connsiteY11" fmla="*/ 3840480 h 5862320"/>
              <a:gd name="connsiteX12" fmla="*/ 3952240 w 5384800"/>
              <a:gd name="connsiteY12" fmla="*/ 3545840 h 5862320"/>
              <a:gd name="connsiteX13" fmla="*/ 3962400 w 5384800"/>
              <a:gd name="connsiteY13" fmla="*/ 3434080 h 5862320"/>
              <a:gd name="connsiteX14" fmla="*/ 3881120 w 5384800"/>
              <a:gd name="connsiteY14" fmla="*/ 3352800 h 5862320"/>
              <a:gd name="connsiteX15" fmla="*/ 3749040 w 5384800"/>
              <a:gd name="connsiteY15" fmla="*/ 3373120 h 5862320"/>
              <a:gd name="connsiteX16" fmla="*/ 3322320 w 5384800"/>
              <a:gd name="connsiteY16" fmla="*/ 2885440 h 5862320"/>
              <a:gd name="connsiteX17" fmla="*/ 3078480 w 5384800"/>
              <a:gd name="connsiteY17" fmla="*/ 2519680 h 5862320"/>
              <a:gd name="connsiteX18" fmla="*/ 2881285 w 5384800"/>
              <a:gd name="connsiteY18" fmla="*/ 2081185 h 5862320"/>
              <a:gd name="connsiteX0" fmla="*/ 2180745 w 4684260"/>
              <a:gd name="connsiteY0" fmla="*/ 19677 h 3800812"/>
              <a:gd name="connsiteX1" fmla="*/ 0 w 4684260"/>
              <a:gd name="connsiteY1" fmla="*/ 0 h 3800812"/>
              <a:gd name="connsiteX2" fmla="*/ 1605780 w 4684260"/>
              <a:gd name="connsiteY2" fmla="*/ 1961852 h 3800812"/>
              <a:gd name="connsiteX3" fmla="*/ 2357620 w 4684260"/>
              <a:gd name="connsiteY3" fmla="*/ 2591772 h 3800812"/>
              <a:gd name="connsiteX4" fmla="*/ 2896100 w 4684260"/>
              <a:gd name="connsiteY4" fmla="*/ 3424892 h 3800812"/>
              <a:gd name="connsiteX5" fmla="*/ 3109460 w 4684260"/>
              <a:gd name="connsiteY5" fmla="*/ 3638252 h 3800812"/>
              <a:gd name="connsiteX6" fmla="*/ 3932420 w 4684260"/>
              <a:gd name="connsiteY6" fmla="*/ 3719532 h 3800812"/>
              <a:gd name="connsiteX7" fmla="*/ 4277860 w 4684260"/>
              <a:gd name="connsiteY7" fmla="*/ 3800812 h 3800812"/>
              <a:gd name="connsiteX8" fmla="*/ 4684260 w 4684260"/>
              <a:gd name="connsiteY8" fmla="*/ 2957532 h 3800812"/>
              <a:gd name="connsiteX9" fmla="*/ 3688580 w 4684260"/>
              <a:gd name="connsiteY9" fmla="*/ 1728172 h 3800812"/>
              <a:gd name="connsiteX10" fmla="*/ 3556500 w 4684260"/>
              <a:gd name="connsiteY10" fmla="*/ 1778972 h 3800812"/>
              <a:gd name="connsiteX11" fmla="*/ 3251700 w 4684260"/>
              <a:gd name="connsiteY11" fmla="*/ 1484332 h 3800812"/>
              <a:gd name="connsiteX12" fmla="*/ 3261860 w 4684260"/>
              <a:gd name="connsiteY12" fmla="*/ 1372572 h 3800812"/>
              <a:gd name="connsiteX13" fmla="*/ 3180580 w 4684260"/>
              <a:gd name="connsiteY13" fmla="*/ 1291292 h 3800812"/>
              <a:gd name="connsiteX14" fmla="*/ 3048500 w 4684260"/>
              <a:gd name="connsiteY14" fmla="*/ 1311612 h 3800812"/>
              <a:gd name="connsiteX15" fmla="*/ 2621780 w 4684260"/>
              <a:gd name="connsiteY15" fmla="*/ 823932 h 3800812"/>
              <a:gd name="connsiteX16" fmla="*/ 2377940 w 4684260"/>
              <a:gd name="connsiteY16" fmla="*/ 458172 h 3800812"/>
              <a:gd name="connsiteX17" fmla="*/ 2180745 w 4684260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261860 w 4609458"/>
              <a:gd name="connsiteY12" fmla="*/ 1372572 h 3800812"/>
              <a:gd name="connsiteX13" fmla="*/ 3180580 w 4609458"/>
              <a:gd name="connsiteY13" fmla="*/ 1291292 h 3800812"/>
              <a:gd name="connsiteX14" fmla="*/ 3048500 w 4609458"/>
              <a:gd name="connsiteY14" fmla="*/ 1311612 h 3800812"/>
              <a:gd name="connsiteX15" fmla="*/ 2621780 w 4609458"/>
              <a:gd name="connsiteY15" fmla="*/ 823932 h 3800812"/>
              <a:gd name="connsiteX16" fmla="*/ 2377940 w 4609458"/>
              <a:gd name="connsiteY16" fmla="*/ 458172 h 3800812"/>
              <a:gd name="connsiteX17" fmla="*/ 2180745 w 4609458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180580 w 4609458"/>
              <a:gd name="connsiteY12" fmla="*/ 1291292 h 3800812"/>
              <a:gd name="connsiteX13" fmla="*/ 3048500 w 4609458"/>
              <a:gd name="connsiteY13" fmla="*/ 1311612 h 3800812"/>
              <a:gd name="connsiteX14" fmla="*/ 2621780 w 4609458"/>
              <a:gd name="connsiteY14" fmla="*/ 823932 h 3800812"/>
              <a:gd name="connsiteX15" fmla="*/ 2377940 w 4609458"/>
              <a:gd name="connsiteY15" fmla="*/ 458172 h 3800812"/>
              <a:gd name="connsiteX16" fmla="*/ 2180745 w 4609458"/>
              <a:gd name="connsiteY16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048500 w 4609458"/>
              <a:gd name="connsiteY12" fmla="*/ 1311612 h 3800812"/>
              <a:gd name="connsiteX13" fmla="*/ 2621780 w 4609458"/>
              <a:gd name="connsiteY13" fmla="*/ 823932 h 3800812"/>
              <a:gd name="connsiteX14" fmla="*/ 2377940 w 4609458"/>
              <a:gd name="connsiteY14" fmla="*/ 458172 h 3800812"/>
              <a:gd name="connsiteX15" fmla="*/ 2180745 w 4609458"/>
              <a:gd name="connsiteY15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524152"/>
              <a:gd name="connsiteY0" fmla="*/ 19677 h 3800812"/>
              <a:gd name="connsiteX1" fmla="*/ 0 w 4524152"/>
              <a:gd name="connsiteY1" fmla="*/ 0 h 3800812"/>
              <a:gd name="connsiteX2" fmla="*/ 1605780 w 4524152"/>
              <a:gd name="connsiteY2" fmla="*/ 1961852 h 3800812"/>
              <a:gd name="connsiteX3" fmla="*/ 2357620 w 4524152"/>
              <a:gd name="connsiteY3" fmla="*/ 2591772 h 3800812"/>
              <a:gd name="connsiteX4" fmla="*/ 2896100 w 4524152"/>
              <a:gd name="connsiteY4" fmla="*/ 3424892 h 3800812"/>
              <a:gd name="connsiteX5" fmla="*/ 3109460 w 4524152"/>
              <a:gd name="connsiteY5" fmla="*/ 3638252 h 3800812"/>
              <a:gd name="connsiteX6" fmla="*/ 3932420 w 4524152"/>
              <a:gd name="connsiteY6" fmla="*/ 3719532 h 3800812"/>
              <a:gd name="connsiteX7" fmla="*/ 4277860 w 4524152"/>
              <a:gd name="connsiteY7" fmla="*/ 3800812 h 3800812"/>
              <a:gd name="connsiteX8" fmla="*/ 4524152 w 4524152"/>
              <a:gd name="connsiteY8" fmla="*/ 2951103 h 3800812"/>
              <a:gd name="connsiteX9" fmla="*/ 3556500 w 4524152"/>
              <a:gd name="connsiteY9" fmla="*/ 1778972 h 3800812"/>
              <a:gd name="connsiteX10" fmla="*/ 3251700 w 4524152"/>
              <a:gd name="connsiteY10" fmla="*/ 1484332 h 3800812"/>
              <a:gd name="connsiteX11" fmla="*/ 3048500 w 4524152"/>
              <a:gd name="connsiteY11" fmla="*/ 1311612 h 3800812"/>
              <a:gd name="connsiteX12" fmla="*/ 2621780 w 4524152"/>
              <a:gd name="connsiteY12" fmla="*/ 823932 h 3800812"/>
              <a:gd name="connsiteX13" fmla="*/ 2377940 w 4524152"/>
              <a:gd name="connsiteY13" fmla="*/ 458172 h 3800812"/>
              <a:gd name="connsiteX14" fmla="*/ 2180745 w 4524152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669" h="3800812">
                <a:moveTo>
                  <a:pt x="2180745" y="19677"/>
                </a:moveTo>
                <a:lnTo>
                  <a:pt x="0" y="0"/>
                </a:lnTo>
                <a:lnTo>
                  <a:pt x="1605780" y="1961852"/>
                </a:lnTo>
                <a:cubicBezTo>
                  <a:pt x="1909473" y="2339828"/>
                  <a:pt x="2107007" y="2381799"/>
                  <a:pt x="2357620" y="2591772"/>
                </a:cubicBezTo>
                <a:lnTo>
                  <a:pt x="2896100" y="3424892"/>
                </a:lnTo>
                <a:lnTo>
                  <a:pt x="3109460" y="3638252"/>
                </a:lnTo>
                <a:cubicBezTo>
                  <a:pt x="3436860" y="3785348"/>
                  <a:pt x="3658100" y="3692439"/>
                  <a:pt x="3932420" y="3719532"/>
                </a:cubicBezTo>
                <a:lnTo>
                  <a:pt x="4277860" y="3800812"/>
                </a:lnTo>
                <a:cubicBezTo>
                  <a:pt x="4388393" y="3519719"/>
                  <a:pt x="4534469" y="3200052"/>
                  <a:pt x="4524152" y="2951103"/>
                </a:cubicBezTo>
                <a:cubicBezTo>
                  <a:pt x="4453687" y="2620559"/>
                  <a:pt x="3782793" y="2024505"/>
                  <a:pt x="3556500" y="1778972"/>
                </a:cubicBezTo>
                <a:lnTo>
                  <a:pt x="3251700" y="1484332"/>
                </a:lnTo>
                <a:lnTo>
                  <a:pt x="3048500" y="1311612"/>
                </a:lnTo>
                <a:lnTo>
                  <a:pt x="2621780" y="823932"/>
                </a:lnTo>
                <a:lnTo>
                  <a:pt x="2377940" y="458172"/>
                </a:lnTo>
                <a:lnTo>
                  <a:pt x="2180745" y="19677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7F62F7A-488E-4D19-9236-698ACADB93A9}"/>
              </a:ext>
            </a:extLst>
          </p:cNvPr>
          <p:cNvSpPr/>
          <p:nvPr/>
        </p:nvSpPr>
        <p:spPr>
          <a:xfrm>
            <a:off x="3756579" y="3140113"/>
            <a:ext cx="2020301" cy="3952952"/>
          </a:xfrm>
          <a:custGeom>
            <a:avLst/>
            <a:gdLst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355600 w 1361440"/>
              <a:gd name="connsiteY6" fmla="*/ 995680 h 2245360"/>
              <a:gd name="connsiteX7" fmla="*/ 111760 w 1361440"/>
              <a:gd name="connsiteY7" fmla="*/ 579120 h 2245360"/>
              <a:gd name="connsiteX8" fmla="*/ 223520 w 1361440"/>
              <a:gd name="connsiteY8" fmla="*/ 477520 h 2245360"/>
              <a:gd name="connsiteX9" fmla="*/ 10160 w 1361440"/>
              <a:gd name="connsiteY9" fmla="*/ 60960 h 2245360"/>
              <a:gd name="connsiteX10" fmla="*/ 0 w 1361440"/>
              <a:gd name="connsiteY10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111760 w 1361440"/>
              <a:gd name="connsiteY6" fmla="*/ 579120 h 2245360"/>
              <a:gd name="connsiteX7" fmla="*/ 223520 w 1361440"/>
              <a:gd name="connsiteY7" fmla="*/ 477520 h 2245360"/>
              <a:gd name="connsiteX8" fmla="*/ 10160 w 1361440"/>
              <a:gd name="connsiteY8" fmla="*/ 60960 h 2245360"/>
              <a:gd name="connsiteX9" fmla="*/ 0 w 1361440"/>
              <a:gd name="connsiteY9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361440"/>
              <a:gd name="connsiteY0" fmla="*/ 0 h 2245360"/>
              <a:gd name="connsiteX1" fmla="*/ 480562 w 1361440"/>
              <a:gd name="connsiteY1" fmla="*/ 402677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209040"/>
              <a:gd name="connsiteY0" fmla="*/ 0 h 2214880"/>
              <a:gd name="connsiteX1" fmla="*/ 480562 w 1209040"/>
              <a:gd name="connsiteY1" fmla="*/ 402677 h 2214880"/>
              <a:gd name="connsiteX2" fmla="*/ 944880 w 1209040"/>
              <a:gd name="connsiteY2" fmla="*/ 1209040 h 2214880"/>
              <a:gd name="connsiteX3" fmla="*/ 1090943 w 1209040"/>
              <a:gd name="connsiteY3" fmla="*/ 1492197 h 2214880"/>
              <a:gd name="connsiteX4" fmla="*/ 1209040 w 1209040"/>
              <a:gd name="connsiteY4" fmla="*/ 2214880 h 2214880"/>
              <a:gd name="connsiteX5" fmla="*/ 487680 w 1209040"/>
              <a:gd name="connsiteY5" fmla="*/ 985520 h 2214880"/>
              <a:gd name="connsiteX6" fmla="*/ 223520 w 1209040"/>
              <a:gd name="connsiteY6" fmla="*/ 477520 h 2214880"/>
              <a:gd name="connsiteX7" fmla="*/ 10160 w 1209040"/>
              <a:gd name="connsiteY7" fmla="*/ 60960 h 2214880"/>
              <a:gd name="connsiteX8" fmla="*/ 0 w 1209040"/>
              <a:gd name="connsiteY8" fmla="*/ 0 h 2214880"/>
              <a:gd name="connsiteX0" fmla="*/ 0 w 1415472"/>
              <a:gd name="connsiteY0" fmla="*/ 0 h 2504558"/>
              <a:gd name="connsiteX1" fmla="*/ 480562 w 1415472"/>
              <a:gd name="connsiteY1" fmla="*/ 402677 h 2504558"/>
              <a:gd name="connsiteX2" fmla="*/ 944880 w 1415472"/>
              <a:gd name="connsiteY2" fmla="*/ 1209040 h 2504558"/>
              <a:gd name="connsiteX3" fmla="*/ 1090943 w 1415472"/>
              <a:gd name="connsiteY3" fmla="*/ 1492197 h 2504558"/>
              <a:gd name="connsiteX4" fmla="*/ 1415472 w 1415472"/>
              <a:gd name="connsiteY4" fmla="*/ 2504558 h 2504558"/>
              <a:gd name="connsiteX5" fmla="*/ 487680 w 1415472"/>
              <a:gd name="connsiteY5" fmla="*/ 985520 h 2504558"/>
              <a:gd name="connsiteX6" fmla="*/ 223520 w 1415472"/>
              <a:gd name="connsiteY6" fmla="*/ 477520 h 2504558"/>
              <a:gd name="connsiteX7" fmla="*/ 10160 w 1415472"/>
              <a:gd name="connsiteY7" fmla="*/ 60960 h 2504558"/>
              <a:gd name="connsiteX8" fmla="*/ 0 w 1415472"/>
              <a:gd name="connsiteY8" fmla="*/ 0 h 25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5472" h="2504558">
                <a:moveTo>
                  <a:pt x="0" y="0"/>
                </a:moveTo>
                <a:lnTo>
                  <a:pt x="480562" y="402677"/>
                </a:lnTo>
                <a:lnTo>
                  <a:pt x="944880" y="1209040"/>
                </a:lnTo>
                <a:lnTo>
                  <a:pt x="1090943" y="1492197"/>
                </a:lnTo>
                <a:lnTo>
                  <a:pt x="1415472" y="2504558"/>
                </a:lnTo>
                <a:lnTo>
                  <a:pt x="487680" y="985520"/>
                </a:lnTo>
                <a:lnTo>
                  <a:pt x="223520" y="477520"/>
                </a:lnTo>
                <a:lnTo>
                  <a:pt x="1016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48000"/>
            </a:schemeClr>
          </a:solidFill>
          <a:ln>
            <a:solidFill>
              <a:srgbClr val="F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2BCA5F-3318-4FF2-9ECF-313F09689FF2}"/>
              </a:ext>
            </a:extLst>
          </p:cNvPr>
          <p:cNvGrpSpPr/>
          <p:nvPr/>
        </p:nvGrpSpPr>
        <p:grpSpPr>
          <a:xfrm>
            <a:off x="6492240" y="1785256"/>
            <a:ext cx="1885907" cy="1476103"/>
            <a:chOff x="5648960" y="1000382"/>
            <a:chExt cx="2357120" cy="2260978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63A35CC-B677-481E-8218-7353C6CC9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960" y="1493520"/>
              <a:ext cx="447040" cy="1767840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A6E0D5-D5AD-44F9-887A-B69DDB018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000382"/>
              <a:ext cx="1910080" cy="493138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8FAE71-2812-415E-8A4F-DEBB4EE15E9B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2" descr="경희대학교 빅리더 로고">
              <a:extLst>
                <a:ext uri="{FF2B5EF4-FFF2-40B4-BE49-F238E27FC236}">
                  <a16:creationId xmlns:a16="http://schemas.microsoft.com/office/drawing/2014/main" id="{C57BED72-BAFA-494C-8849-5953B2D42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2A248A3-5EA7-4BB7-83CF-6433B7E5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A99B6A2-5871-4513-BAED-363CE6F7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DBB59F-752C-417C-9E81-0F047AC8F4CD}"/>
              </a:ext>
            </a:extLst>
          </p:cNvPr>
          <p:cNvSpPr/>
          <p:nvPr/>
        </p:nvSpPr>
        <p:spPr>
          <a:xfrm>
            <a:off x="287252" y="68826"/>
            <a:ext cx="1972203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울산항의 특수성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301F8-9752-47A4-9282-4401B0254FF0}"/>
              </a:ext>
            </a:extLst>
          </p:cNvPr>
          <p:cNvSpPr txBox="1"/>
          <p:nvPr/>
        </p:nvSpPr>
        <p:spPr>
          <a:xfrm>
            <a:off x="7889240" y="1007004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현대자동차 공장부지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6A2AB6-4091-42DF-B51D-BB7E4A78177D}"/>
              </a:ext>
            </a:extLst>
          </p:cNvPr>
          <p:cNvGrpSpPr/>
          <p:nvPr/>
        </p:nvGrpSpPr>
        <p:grpSpPr>
          <a:xfrm rot="13277711">
            <a:off x="3603004" y="4913695"/>
            <a:ext cx="1289209" cy="1235427"/>
            <a:chOff x="5648960" y="627432"/>
            <a:chExt cx="2729274" cy="2633928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3082424-FD33-44FC-B9D4-1E38642B1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960" y="1493520"/>
              <a:ext cx="447040" cy="1767840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EDE1102-9DD2-4FFE-9686-A4D19D22D28C}"/>
                </a:ext>
              </a:extLst>
            </p:cNvPr>
            <p:cNvCxnSpPr>
              <a:cxnSpLocks/>
            </p:cNvCxnSpPr>
            <p:nvPr/>
          </p:nvCxnSpPr>
          <p:spPr>
            <a:xfrm rot="8322289" flipH="1" flipV="1">
              <a:off x="5997780" y="627432"/>
              <a:ext cx="2380454" cy="603596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B5E124-D5DF-47E7-B917-477E2D24ABEE}"/>
              </a:ext>
            </a:extLst>
          </p:cNvPr>
          <p:cNvSpPr txBox="1"/>
          <p:nvPr/>
        </p:nvSpPr>
        <p:spPr>
          <a:xfrm>
            <a:off x="2259455" y="4945799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울산항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부두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4C16B-0A6B-43F0-A68C-03B97ED9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운송이(가) 표시된 사진&#10;&#10;자동 생성된 설명">
            <a:extLst>
              <a:ext uri="{FF2B5EF4-FFF2-40B4-BE49-F238E27FC236}">
                <a16:creationId xmlns:a16="http://schemas.microsoft.com/office/drawing/2014/main" id="{30DDC780-37F6-4954-927B-48A91A299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2" b="31326"/>
          <a:stretch/>
        </p:blipFill>
        <p:spPr>
          <a:xfrm>
            <a:off x="-155933" y="-380855"/>
            <a:ext cx="12347933" cy="76197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DBB59F-752C-417C-9E81-0F047AC8F4CD}"/>
              </a:ext>
            </a:extLst>
          </p:cNvPr>
          <p:cNvSpPr/>
          <p:nvPr/>
        </p:nvSpPr>
        <p:spPr>
          <a:xfrm>
            <a:off x="287252" y="68826"/>
            <a:ext cx="1620207" cy="454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추진 배경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41B807A-4899-45E8-B818-0886515F76C1}"/>
              </a:ext>
            </a:extLst>
          </p:cNvPr>
          <p:cNvSpPr/>
          <p:nvPr/>
        </p:nvSpPr>
        <p:spPr>
          <a:xfrm>
            <a:off x="581893" y="-944880"/>
            <a:ext cx="6928592" cy="6435911"/>
          </a:xfrm>
          <a:custGeom>
            <a:avLst/>
            <a:gdLst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1727200 w 5384800"/>
              <a:gd name="connsiteY18" fmla="*/ 213360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91440 w 5384800"/>
              <a:gd name="connsiteY2" fmla="*/ 1666240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1605280 w 5384800"/>
              <a:gd name="connsiteY19" fmla="*/ 40640 h 6187440"/>
              <a:gd name="connsiteX20" fmla="*/ 91440 w 5384800"/>
              <a:gd name="connsiteY20" fmla="*/ 0 h 6187440"/>
              <a:gd name="connsiteX0" fmla="*/ 91440 w 5384800"/>
              <a:gd name="connsiteY0" fmla="*/ 0 h 6187440"/>
              <a:gd name="connsiteX1" fmla="*/ 0 w 5384800"/>
              <a:gd name="connsiteY1" fmla="*/ 325120 h 6187440"/>
              <a:gd name="connsiteX2" fmla="*/ 700540 w 5384800"/>
              <a:gd name="connsiteY2" fmla="*/ 2386628 h 6187440"/>
              <a:gd name="connsiteX3" fmla="*/ 2306320 w 5384800"/>
              <a:gd name="connsiteY3" fmla="*/ 4348480 h 6187440"/>
              <a:gd name="connsiteX4" fmla="*/ 3058160 w 5384800"/>
              <a:gd name="connsiteY4" fmla="*/ 4978400 h 6187440"/>
              <a:gd name="connsiteX5" fmla="*/ 3596640 w 5384800"/>
              <a:gd name="connsiteY5" fmla="*/ 5811520 h 6187440"/>
              <a:gd name="connsiteX6" fmla="*/ 3810000 w 5384800"/>
              <a:gd name="connsiteY6" fmla="*/ 6024880 h 6187440"/>
              <a:gd name="connsiteX7" fmla="*/ 4632960 w 5384800"/>
              <a:gd name="connsiteY7" fmla="*/ 6106160 h 6187440"/>
              <a:gd name="connsiteX8" fmla="*/ 4978400 w 5384800"/>
              <a:gd name="connsiteY8" fmla="*/ 6187440 h 6187440"/>
              <a:gd name="connsiteX9" fmla="*/ 5384800 w 5384800"/>
              <a:gd name="connsiteY9" fmla="*/ 5344160 h 6187440"/>
              <a:gd name="connsiteX10" fmla="*/ 4389120 w 5384800"/>
              <a:gd name="connsiteY10" fmla="*/ 4114800 h 6187440"/>
              <a:gd name="connsiteX11" fmla="*/ 4257040 w 5384800"/>
              <a:gd name="connsiteY11" fmla="*/ 4165600 h 6187440"/>
              <a:gd name="connsiteX12" fmla="*/ 3952240 w 5384800"/>
              <a:gd name="connsiteY12" fmla="*/ 3870960 h 6187440"/>
              <a:gd name="connsiteX13" fmla="*/ 3962400 w 5384800"/>
              <a:gd name="connsiteY13" fmla="*/ 3759200 h 6187440"/>
              <a:gd name="connsiteX14" fmla="*/ 3881120 w 5384800"/>
              <a:gd name="connsiteY14" fmla="*/ 3677920 h 6187440"/>
              <a:gd name="connsiteX15" fmla="*/ 3749040 w 5384800"/>
              <a:gd name="connsiteY15" fmla="*/ 3698240 h 6187440"/>
              <a:gd name="connsiteX16" fmla="*/ 3322320 w 5384800"/>
              <a:gd name="connsiteY16" fmla="*/ 3210560 h 6187440"/>
              <a:gd name="connsiteX17" fmla="*/ 3078480 w 5384800"/>
              <a:gd name="connsiteY17" fmla="*/ 2844800 h 6187440"/>
              <a:gd name="connsiteX18" fmla="*/ 2881285 w 5384800"/>
              <a:gd name="connsiteY18" fmla="*/ 2406305 h 6187440"/>
              <a:gd name="connsiteX19" fmla="*/ 91440 w 5384800"/>
              <a:gd name="connsiteY19" fmla="*/ 0 h 6187440"/>
              <a:gd name="connsiteX0" fmla="*/ 2881285 w 5384800"/>
              <a:gd name="connsiteY0" fmla="*/ 2081185 h 5862320"/>
              <a:gd name="connsiteX1" fmla="*/ 0 w 5384800"/>
              <a:gd name="connsiteY1" fmla="*/ 0 h 5862320"/>
              <a:gd name="connsiteX2" fmla="*/ 700540 w 5384800"/>
              <a:gd name="connsiteY2" fmla="*/ 2061508 h 5862320"/>
              <a:gd name="connsiteX3" fmla="*/ 2306320 w 5384800"/>
              <a:gd name="connsiteY3" fmla="*/ 4023360 h 5862320"/>
              <a:gd name="connsiteX4" fmla="*/ 3058160 w 5384800"/>
              <a:gd name="connsiteY4" fmla="*/ 4653280 h 5862320"/>
              <a:gd name="connsiteX5" fmla="*/ 3596640 w 5384800"/>
              <a:gd name="connsiteY5" fmla="*/ 5486400 h 5862320"/>
              <a:gd name="connsiteX6" fmla="*/ 3810000 w 5384800"/>
              <a:gd name="connsiteY6" fmla="*/ 5699760 h 5862320"/>
              <a:gd name="connsiteX7" fmla="*/ 4632960 w 5384800"/>
              <a:gd name="connsiteY7" fmla="*/ 5781040 h 5862320"/>
              <a:gd name="connsiteX8" fmla="*/ 4978400 w 5384800"/>
              <a:gd name="connsiteY8" fmla="*/ 5862320 h 5862320"/>
              <a:gd name="connsiteX9" fmla="*/ 5384800 w 5384800"/>
              <a:gd name="connsiteY9" fmla="*/ 5019040 h 5862320"/>
              <a:gd name="connsiteX10" fmla="*/ 4389120 w 5384800"/>
              <a:gd name="connsiteY10" fmla="*/ 3789680 h 5862320"/>
              <a:gd name="connsiteX11" fmla="*/ 4257040 w 5384800"/>
              <a:gd name="connsiteY11" fmla="*/ 3840480 h 5862320"/>
              <a:gd name="connsiteX12" fmla="*/ 3952240 w 5384800"/>
              <a:gd name="connsiteY12" fmla="*/ 3545840 h 5862320"/>
              <a:gd name="connsiteX13" fmla="*/ 3962400 w 5384800"/>
              <a:gd name="connsiteY13" fmla="*/ 3434080 h 5862320"/>
              <a:gd name="connsiteX14" fmla="*/ 3881120 w 5384800"/>
              <a:gd name="connsiteY14" fmla="*/ 3352800 h 5862320"/>
              <a:gd name="connsiteX15" fmla="*/ 3749040 w 5384800"/>
              <a:gd name="connsiteY15" fmla="*/ 3373120 h 5862320"/>
              <a:gd name="connsiteX16" fmla="*/ 3322320 w 5384800"/>
              <a:gd name="connsiteY16" fmla="*/ 2885440 h 5862320"/>
              <a:gd name="connsiteX17" fmla="*/ 3078480 w 5384800"/>
              <a:gd name="connsiteY17" fmla="*/ 2519680 h 5862320"/>
              <a:gd name="connsiteX18" fmla="*/ 2881285 w 5384800"/>
              <a:gd name="connsiteY18" fmla="*/ 2081185 h 5862320"/>
              <a:gd name="connsiteX0" fmla="*/ 2180745 w 4684260"/>
              <a:gd name="connsiteY0" fmla="*/ 19677 h 3800812"/>
              <a:gd name="connsiteX1" fmla="*/ 0 w 4684260"/>
              <a:gd name="connsiteY1" fmla="*/ 0 h 3800812"/>
              <a:gd name="connsiteX2" fmla="*/ 1605780 w 4684260"/>
              <a:gd name="connsiteY2" fmla="*/ 1961852 h 3800812"/>
              <a:gd name="connsiteX3" fmla="*/ 2357620 w 4684260"/>
              <a:gd name="connsiteY3" fmla="*/ 2591772 h 3800812"/>
              <a:gd name="connsiteX4" fmla="*/ 2896100 w 4684260"/>
              <a:gd name="connsiteY4" fmla="*/ 3424892 h 3800812"/>
              <a:gd name="connsiteX5" fmla="*/ 3109460 w 4684260"/>
              <a:gd name="connsiteY5" fmla="*/ 3638252 h 3800812"/>
              <a:gd name="connsiteX6" fmla="*/ 3932420 w 4684260"/>
              <a:gd name="connsiteY6" fmla="*/ 3719532 h 3800812"/>
              <a:gd name="connsiteX7" fmla="*/ 4277860 w 4684260"/>
              <a:gd name="connsiteY7" fmla="*/ 3800812 h 3800812"/>
              <a:gd name="connsiteX8" fmla="*/ 4684260 w 4684260"/>
              <a:gd name="connsiteY8" fmla="*/ 2957532 h 3800812"/>
              <a:gd name="connsiteX9" fmla="*/ 3688580 w 4684260"/>
              <a:gd name="connsiteY9" fmla="*/ 1728172 h 3800812"/>
              <a:gd name="connsiteX10" fmla="*/ 3556500 w 4684260"/>
              <a:gd name="connsiteY10" fmla="*/ 1778972 h 3800812"/>
              <a:gd name="connsiteX11" fmla="*/ 3251700 w 4684260"/>
              <a:gd name="connsiteY11" fmla="*/ 1484332 h 3800812"/>
              <a:gd name="connsiteX12" fmla="*/ 3261860 w 4684260"/>
              <a:gd name="connsiteY12" fmla="*/ 1372572 h 3800812"/>
              <a:gd name="connsiteX13" fmla="*/ 3180580 w 4684260"/>
              <a:gd name="connsiteY13" fmla="*/ 1291292 h 3800812"/>
              <a:gd name="connsiteX14" fmla="*/ 3048500 w 4684260"/>
              <a:gd name="connsiteY14" fmla="*/ 1311612 h 3800812"/>
              <a:gd name="connsiteX15" fmla="*/ 2621780 w 4684260"/>
              <a:gd name="connsiteY15" fmla="*/ 823932 h 3800812"/>
              <a:gd name="connsiteX16" fmla="*/ 2377940 w 4684260"/>
              <a:gd name="connsiteY16" fmla="*/ 458172 h 3800812"/>
              <a:gd name="connsiteX17" fmla="*/ 2180745 w 4684260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261860 w 4609458"/>
              <a:gd name="connsiteY12" fmla="*/ 1372572 h 3800812"/>
              <a:gd name="connsiteX13" fmla="*/ 3180580 w 4609458"/>
              <a:gd name="connsiteY13" fmla="*/ 1291292 h 3800812"/>
              <a:gd name="connsiteX14" fmla="*/ 3048500 w 4609458"/>
              <a:gd name="connsiteY14" fmla="*/ 1311612 h 3800812"/>
              <a:gd name="connsiteX15" fmla="*/ 2621780 w 4609458"/>
              <a:gd name="connsiteY15" fmla="*/ 823932 h 3800812"/>
              <a:gd name="connsiteX16" fmla="*/ 2377940 w 4609458"/>
              <a:gd name="connsiteY16" fmla="*/ 458172 h 3800812"/>
              <a:gd name="connsiteX17" fmla="*/ 2180745 w 4609458"/>
              <a:gd name="connsiteY17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180580 w 4609458"/>
              <a:gd name="connsiteY12" fmla="*/ 1291292 h 3800812"/>
              <a:gd name="connsiteX13" fmla="*/ 3048500 w 4609458"/>
              <a:gd name="connsiteY13" fmla="*/ 1311612 h 3800812"/>
              <a:gd name="connsiteX14" fmla="*/ 2621780 w 4609458"/>
              <a:gd name="connsiteY14" fmla="*/ 823932 h 3800812"/>
              <a:gd name="connsiteX15" fmla="*/ 2377940 w 4609458"/>
              <a:gd name="connsiteY15" fmla="*/ 458172 h 3800812"/>
              <a:gd name="connsiteX16" fmla="*/ 2180745 w 4609458"/>
              <a:gd name="connsiteY16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688580 w 4609458"/>
              <a:gd name="connsiteY9" fmla="*/ 1728172 h 3800812"/>
              <a:gd name="connsiteX10" fmla="*/ 3556500 w 4609458"/>
              <a:gd name="connsiteY10" fmla="*/ 1778972 h 3800812"/>
              <a:gd name="connsiteX11" fmla="*/ 3251700 w 4609458"/>
              <a:gd name="connsiteY11" fmla="*/ 1484332 h 3800812"/>
              <a:gd name="connsiteX12" fmla="*/ 3048500 w 4609458"/>
              <a:gd name="connsiteY12" fmla="*/ 1311612 h 3800812"/>
              <a:gd name="connsiteX13" fmla="*/ 2621780 w 4609458"/>
              <a:gd name="connsiteY13" fmla="*/ 823932 h 3800812"/>
              <a:gd name="connsiteX14" fmla="*/ 2377940 w 4609458"/>
              <a:gd name="connsiteY14" fmla="*/ 458172 h 3800812"/>
              <a:gd name="connsiteX15" fmla="*/ 2180745 w 4609458"/>
              <a:gd name="connsiteY15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609458"/>
              <a:gd name="connsiteY0" fmla="*/ 19677 h 3800812"/>
              <a:gd name="connsiteX1" fmla="*/ 0 w 4609458"/>
              <a:gd name="connsiteY1" fmla="*/ 0 h 3800812"/>
              <a:gd name="connsiteX2" fmla="*/ 1605780 w 4609458"/>
              <a:gd name="connsiteY2" fmla="*/ 1961852 h 3800812"/>
              <a:gd name="connsiteX3" fmla="*/ 2357620 w 4609458"/>
              <a:gd name="connsiteY3" fmla="*/ 2591772 h 3800812"/>
              <a:gd name="connsiteX4" fmla="*/ 2896100 w 4609458"/>
              <a:gd name="connsiteY4" fmla="*/ 3424892 h 3800812"/>
              <a:gd name="connsiteX5" fmla="*/ 3109460 w 4609458"/>
              <a:gd name="connsiteY5" fmla="*/ 3638252 h 3800812"/>
              <a:gd name="connsiteX6" fmla="*/ 3932420 w 4609458"/>
              <a:gd name="connsiteY6" fmla="*/ 3719532 h 3800812"/>
              <a:gd name="connsiteX7" fmla="*/ 4277860 w 4609458"/>
              <a:gd name="connsiteY7" fmla="*/ 3800812 h 3800812"/>
              <a:gd name="connsiteX8" fmla="*/ 4609458 w 4609458"/>
              <a:gd name="connsiteY8" fmla="*/ 2957532 h 3800812"/>
              <a:gd name="connsiteX9" fmla="*/ 3556500 w 4609458"/>
              <a:gd name="connsiteY9" fmla="*/ 1778972 h 3800812"/>
              <a:gd name="connsiteX10" fmla="*/ 3251700 w 4609458"/>
              <a:gd name="connsiteY10" fmla="*/ 1484332 h 3800812"/>
              <a:gd name="connsiteX11" fmla="*/ 3048500 w 4609458"/>
              <a:gd name="connsiteY11" fmla="*/ 1311612 h 3800812"/>
              <a:gd name="connsiteX12" fmla="*/ 2621780 w 4609458"/>
              <a:gd name="connsiteY12" fmla="*/ 823932 h 3800812"/>
              <a:gd name="connsiteX13" fmla="*/ 2377940 w 4609458"/>
              <a:gd name="connsiteY13" fmla="*/ 458172 h 3800812"/>
              <a:gd name="connsiteX14" fmla="*/ 2180745 w 4609458"/>
              <a:gd name="connsiteY14" fmla="*/ 19677 h 3800812"/>
              <a:gd name="connsiteX0" fmla="*/ 2180745 w 4524152"/>
              <a:gd name="connsiteY0" fmla="*/ 19677 h 3800812"/>
              <a:gd name="connsiteX1" fmla="*/ 0 w 4524152"/>
              <a:gd name="connsiteY1" fmla="*/ 0 h 3800812"/>
              <a:gd name="connsiteX2" fmla="*/ 1605780 w 4524152"/>
              <a:gd name="connsiteY2" fmla="*/ 1961852 h 3800812"/>
              <a:gd name="connsiteX3" fmla="*/ 2357620 w 4524152"/>
              <a:gd name="connsiteY3" fmla="*/ 2591772 h 3800812"/>
              <a:gd name="connsiteX4" fmla="*/ 2896100 w 4524152"/>
              <a:gd name="connsiteY4" fmla="*/ 3424892 h 3800812"/>
              <a:gd name="connsiteX5" fmla="*/ 3109460 w 4524152"/>
              <a:gd name="connsiteY5" fmla="*/ 3638252 h 3800812"/>
              <a:gd name="connsiteX6" fmla="*/ 3932420 w 4524152"/>
              <a:gd name="connsiteY6" fmla="*/ 3719532 h 3800812"/>
              <a:gd name="connsiteX7" fmla="*/ 4277860 w 4524152"/>
              <a:gd name="connsiteY7" fmla="*/ 3800812 h 3800812"/>
              <a:gd name="connsiteX8" fmla="*/ 4524152 w 4524152"/>
              <a:gd name="connsiteY8" fmla="*/ 2951103 h 3800812"/>
              <a:gd name="connsiteX9" fmla="*/ 3556500 w 4524152"/>
              <a:gd name="connsiteY9" fmla="*/ 1778972 h 3800812"/>
              <a:gd name="connsiteX10" fmla="*/ 3251700 w 4524152"/>
              <a:gd name="connsiteY10" fmla="*/ 1484332 h 3800812"/>
              <a:gd name="connsiteX11" fmla="*/ 3048500 w 4524152"/>
              <a:gd name="connsiteY11" fmla="*/ 1311612 h 3800812"/>
              <a:gd name="connsiteX12" fmla="*/ 2621780 w 4524152"/>
              <a:gd name="connsiteY12" fmla="*/ 823932 h 3800812"/>
              <a:gd name="connsiteX13" fmla="*/ 2377940 w 4524152"/>
              <a:gd name="connsiteY13" fmla="*/ 458172 h 3800812"/>
              <a:gd name="connsiteX14" fmla="*/ 2180745 w 4524152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  <a:gd name="connsiteX0" fmla="*/ 2180745 w 4524669"/>
              <a:gd name="connsiteY0" fmla="*/ 19677 h 3800812"/>
              <a:gd name="connsiteX1" fmla="*/ 0 w 4524669"/>
              <a:gd name="connsiteY1" fmla="*/ 0 h 3800812"/>
              <a:gd name="connsiteX2" fmla="*/ 1605780 w 4524669"/>
              <a:gd name="connsiteY2" fmla="*/ 1961852 h 3800812"/>
              <a:gd name="connsiteX3" fmla="*/ 2357620 w 4524669"/>
              <a:gd name="connsiteY3" fmla="*/ 2591772 h 3800812"/>
              <a:gd name="connsiteX4" fmla="*/ 2896100 w 4524669"/>
              <a:gd name="connsiteY4" fmla="*/ 3424892 h 3800812"/>
              <a:gd name="connsiteX5" fmla="*/ 3109460 w 4524669"/>
              <a:gd name="connsiteY5" fmla="*/ 3638252 h 3800812"/>
              <a:gd name="connsiteX6" fmla="*/ 3932420 w 4524669"/>
              <a:gd name="connsiteY6" fmla="*/ 3719532 h 3800812"/>
              <a:gd name="connsiteX7" fmla="*/ 4277860 w 4524669"/>
              <a:gd name="connsiteY7" fmla="*/ 3800812 h 3800812"/>
              <a:gd name="connsiteX8" fmla="*/ 4524152 w 4524669"/>
              <a:gd name="connsiteY8" fmla="*/ 2951103 h 3800812"/>
              <a:gd name="connsiteX9" fmla="*/ 3556500 w 4524669"/>
              <a:gd name="connsiteY9" fmla="*/ 1778972 h 3800812"/>
              <a:gd name="connsiteX10" fmla="*/ 3251700 w 4524669"/>
              <a:gd name="connsiteY10" fmla="*/ 1484332 h 3800812"/>
              <a:gd name="connsiteX11" fmla="*/ 3048500 w 4524669"/>
              <a:gd name="connsiteY11" fmla="*/ 1311612 h 3800812"/>
              <a:gd name="connsiteX12" fmla="*/ 2621780 w 4524669"/>
              <a:gd name="connsiteY12" fmla="*/ 823932 h 3800812"/>
              <a:gd name="connsiteX13" fmla="*/ 2377940 w 4524669"/>
              <a:gd name="connsiteY13" fmla="*/ 458172 h 3800812"/>
              <a:gd name="connsiteX14" fmla="*/ 2180745 w 4524669"/>
              <a:gd name="connsiteY14" fmla="*/ 19677 h 380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669" h="3800812">
                <a:moveTo>
                  <a:pt x="2180745" y="19677"/>
                </a:moveTo>
                <a:lnTo>
                  <a:pt x="0" y="0"/>
                </a:lnTo>
                <a:lnTo>
                  <a:pt x="1605780" y="1961852"/>
                </a:lnTo>
                <a:cubicBezTo>
                  <a:pt x="1909473" y="2339828"/>
                  <a:pt x="2107007" y="2381799"/>
                  <a:pt x="2357620" y="2591772"/>
                </a:cubicBezTo>
                <a:lnTo>
                  <a:pt x="2896100" y="3424892"/>
                </a:lnTo>
                <a:lnTo>
                  <a:pt x="3109460" y="3638252"/>
                </a:lnTo>
                <a:cubicBezTo>
                  <a:pt x="3436860" y="3785348"/>
                  <a:pt x="3658100" y="3692439"/>
                  <a:pt x="3932420" y="3719532"/>
                </a:cubicBezTo>
                <a:lnTo>
                  <a:pt x="4277860" y="3800812"/>
                </a:lnTo>
                <a:cubicBezTo>
                  <a:pt x="4388393" y="3519719"/>
                  <a:pt x="4534469" y="3200052"/>
                  <a:pt x="4524152" y="2951103"/>
                </a:cubicBezTo>
                <a:cubicBezTo>
                  <a:pt x="4453687" y="2620559"/>
                  <a:pt x="3782793" y="2024505"/>
                  <a:pt x="3556500" y="1778972"/>
                </a:cubicBezTo>
                <a:lnTo>
                  <a:pt x="3251700" y="1484332"/>
                </a:lnTo>
                <a:lnTo>
                  <a:pt x="3048500" y="1311612"/>
                </a:lnTo>
                <a:lnTo>
                  <a:pt x="2621780" y="823932"/>
                </a:lnTo>
                <a:lnTo>
                  <a:pt x="2377940" y="458172"/>
                </a:lnTo>
                <a:lnTo>
                  <a:pt x="2180745" y="19677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7F62F7A-488E-4D19-9236-698ACADB93A9}"/>
              </a:ext>
            </a:extLst>
          </p:cNvPr>
          <p:cNvSpPr/>
          <p:nvPr/>
        </p:nvSpPr>
        <p:spPr>
          <a:xfrm>
            <a:off x="3756579" y="3140113"/>
            <a:ext cx="2020301" cy="3952952"/>
          </a:xfrm>
          <a:custGeom>
            <a:avLst/>
            <a:gdLst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355600 w 1361440"/>
              <a:gd name="connsiteY6" fmla="*/ 995680 h 2245360"/>
              <a:gd name="connsiteX7" fmla="*/ 111760 w 1361440"/>
              <a:gd name="connsiteY7" fmla="*/ 579120 h 2245360"/>
              <a:gd name="connsiteX8" fmla="*/ 223520 w 1361440"/>
              <a:gd name="connsiteY8" fmla="*/ 477520 h 2245360"/>
              <a:gd name="connsiteX9" fmla="*/ 10160 w 1361440"/>
              <a:gd name="connsiteY9" fmla="*/ 60960 h 2245360"/>
              <a:gd name="connsiteX10" fmla="*/ 0 w 1361440"/>
              <a:gd name="connsiteY10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111760 w 1361440"/>
              <a:gd name="connsiteY6" fmla="*/ 579120 h 2245360"/>
              <a:gd name="connsiteX7" fmla="*/ 223520 w 1361440"/>
              <a:gd name="connsiteY7" fmla="*/ 477520 h 2245360"/>
              <a:gd name="connsiteX8" fmla="*/ 10160 w 1361440"/>
              <a:gd name="connsiteY8" fmla="*/ 60960 h 2245360"/>
              <a:gd name="connsiteX9" fmla="*/ 0 w 1361440"/>
              <a:gd name="connsiteY9" fmla="*/ 0 h 2245360"/>
              <a:gd name="connsiteX0" fmla="*/ 0 w 1361440"/>
              <a:gd name="connsiteY0" fmla="*/ 0 h 2245360"/>
              <a:gd name="connsiteX1" fmla="*/ 487680 w 1361440"/>
              <a:gd name="connsiteY1" fmla="*/ 396240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361440"/>
              <a:gd name="connsiteY0" fmla="*/ 0 h 2245360"/>
              <a:gd name="connsiteX1" fmla="*/ 480562 w 1361440"/>
              <a:gd name="connsiteY1" fmla="*/ 402677 h 2245360"/>
              <a:gd name="connsiteX2" fmla="*/ 944880 w 1361440"/>
              <a:gd name="connsiteY2" fmla="*/ 1209040 h 2245360"/>
              <a:gd name="connsiteX3" fmla="*/ 1361440 w 1361440"/>
              <a:gd name="connsiteY3" fmla="*/ 2245360 h 2245360"/>
              <a:gd name="connsiteX4" fmla="*/ 1209040 w 1361440"/>
              <a:gd name="connsiteY4" fmla="*/ 2214880 h 2245360"/>
              <a:gd name="connsiteX5" fmla="*/ 487680 w 1361440"/>
              <a:gd name="connsiteY5" fmla="*/ 985520 h 2245360"/>
              <a:gd name="connsiteX6" fmla="*/ 223520 w 1361440"/>
              <a:gd name="connsiteY6" fmla="*/ 477520 h 2245360"/>
              <a:gd name="connsiteX7" fmla="*/ 10160 w 1361440"/>
              <a:gd name="connsiteY7" fmla="*/ 60960 h 2245360"/>
              <a:gd name="connsiteX8" fmla="*/ 0 w 1361440"/>
              <a:gd name="connsiteY8" fmla="*/ 0 h 2245360"/>
              <a:gd name="connsiteX0" fmla="*/ 0 w 1209040"/>
              <a:gd name="connsiteY0" fmla="*/ 0 h 2214880"/>
              <a:gd name="connsiteX1" fmla="*/ 480562 w 1209040"/>
              <a:gd name="connsiteY1" fmla="*/ 402677 h 2214880"/>
              <a:gd name="connsiteX2" fmla="*/ 944880 w 1209040"/>
              <a:gd name="connsiteY2" fmla="*/ 1209040 h 2214880"/>
              <a:gd name="connsiteX3" fmla="*/ 1090943 w 1209040"/>
              <a:gd name="connsiteY3" fmla="*/ 1492197 h 2214880"/>
              <a:gd name="connsiteX4" fmla="*/ 1209040 w 1209040"/>
              <a:gd name="connsiteY4" fmla="*/ 2214880 h 2214880"/>
              <a:gd name="connsiteX5" fmla="*/ 487680 w 1209040"/>
              <a:gd name="connsiteY5" fmla="*/ 985520 h 2214880"/>
              <a:gd name="connsiteX6" fmla="*/ 223520 w 1209040"/>
              <a:gd name="connsiteY6" fmla="*/ 477520 h 2214880"/>
              <a:gd name="connsiteX7" fmla="*/ 10160 w 1209040"/>
              <a:gd name="connsiteY7" fmla="*/ 60960 h 2214880"/>
              <a:gd name="connsiteX8" fmla="*/ 0 w 1209040"/>
              <a:gd name="connsiteY8" fmla="*/ 0 h 2214880"/>
              <a:gd name="connsiteX0" fmla="*/ 0 w 1415472"/>
              <a:gd name="connsiteY0" fmla="*/ 0 h 2504558"/>
              <a:gd name="connsiteX1" fmla="*/ 480562 w 1415472"/>
              <a:gd name="connsiteY1" fmla="*/ 402677 h 2504558"/>
              <a:gd name="connsiteX2" fmla="*/ 944880 w 1415472"/>
              <a:gd name="connsiteY2" fmla="*/ 1209040 h 2504558"/>
              <a:gd name="connsiteX3" fmla="*/ 1090943 w 1415472"/>
              <a:gd name="connsiteY3" fmla="*/ 1492197 h 2504558"/>
              <a:gd name="connsiteX4" fmla="*/ 1415472 w 1415472"/>
              <a:gd name="connsiteY4" fmla="*/ 2504558 h 2504558"/>
              <a:gd name="connsiteX5" fmla="*/ 487680 w 1415472"/>
              <a:gd name="connsiteY5" fmla="*/ 985520 h 2504558"/>
              <a:gd name="connsiteX6" fmla="*/ 223520 w 1415472"/>
              <a:gd name="connsiteY6" fmla="*/ 477520 h 2504558"/>
              <a:gd name="connsiteX7" fmla="*/ 10160 w 1415472"/>
              <a:gd name="connsiteY7" fmla="*/ 60960 h 2504558"/>
              <a:gd name="connsiteX8" fmla="*/ 0 w 1415472"/>
              <a:gd name="connsiteY8" fmla="*/ 0 h 25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5472" h="2504558">
                <a:moveTo>
                  <a:pt x="0" y="0"/>
                </a:moveTo>
                <a:lnTo>
                  <a:pt x="480562" y="402677"/>
                </a:lnTo>
                <a:lnTo>
                  <a:pt x="944880" y="1209040"/>
                </a:lnTo>
                <a:lnTo>
                  <a:pt x="1090943" y="1492197"/>
                </a:lnTo>
                <a:lnTo>
                  <a:pt x="1415472" y="2504558"/>
                </a:lnTo>
                <a:lnTo>
                  <a:pt x="487680" y="985520"/>
                </a:lnTo>
                <a:lnTo>
                  <a:pt x="223520" y="477520"/>
                </a:lnTo>
                <a:lnTo>
                  <a:pt x="10160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48000"/>
            </a:schemeClr>
          </a:solidFill>
          <a:ln>
            <a:solidFill>
              <a:srgbClr val="F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2BCA5F-3318-4FF2-9ECF-313F09689FF2}"/>
              </a:ext>
            </a:extLst>
          </p:cNvPr>
          <p:cNvGrpSpPr/>
          <p:nvPr/>
        </p:nvGrpSpPr>
        <p:grpSpPr>
          <a:xfrm>
            <a:off x="6492240" y="1785256"/>
            <a:ext cx="1885907" cy="1476103"/>
            <a:chOff x="5648960" y="1000382"/>
            <a:chExt cx="2357120" cy="2260978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63A35CC-B677-481E-8218-7353C6CC9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960" y="1493520"/>
              <a:ext cx="447040" cy="1767840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A6E0D5-D5AD-44F9-887A-B69DDB018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000382"/>
              <a:ext cx="1910080" cy="493138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8FAE71-2812-415E-8A4F-DEBB4EE15E9B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2" descr="경희대학교 빅리더 로고">
              <a:extLst>
                <a:ext uri="{FF2B5EF4-FFF2-40B4-BE49-F238E27FC236}">
                  <a16:creationId xmlns:a16="http://schemas.microsoft.com/office/drawing/2014/main" id="{C57BED72-BAFA-494C-8849-5953B2D42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2A248A3-5EA7-4BB7-83CF-6433B7E5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A99B6A2-5871-4513-BAED-363CE6F7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B301F8-9752-47A4-9282-4401B0254FF0}"/>
              </a:ext>
            </a:extLst>
          </p:cNvPr>
          <p:cNvSpPr txBox="1"/>
          <p:nvPr/>
        </p:nvSpPr>
        <p:spPr>
          <a:xfrm>
            <a:off x="7889240" y="1007004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현대자동차 공장부지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6A2AB6-4091-42DF-B51D-BB7E4A78177D}"/>
              </a:ext>
            </a:extLst>
          </p:cNvPr>
          <p:cNvGrpSpPr/>
          <p:nvPr/>
        </p:nvGrpSpPr>
        <p:grpSpPr>
          <a:xfrm rot="13277711">
            <a:off x="3603004" y="4913695"/>
            <a:ext cx="1289209" cy="1235427"/>
            <a:chOff x="5648960" y="627432"/>
            <a:chExt cx="2729274" cy="2633928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3082424-FD33-44FC-B9D4-1E38642B1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960" y="1493520"/>
              <a:ext cx="447040" cy="1767840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EDE1102-9DD2-4FFE-9686-A4D19D22D28C}"/>
                </a:ext>
              </a:extLst>
            </p:cNvPr>
            <p:cNvCxnSpPr>
              <a:cxnSpLocks/>
            </p:cNvCxnSpPr>
            <p:nvPr/>
          </p:nvCxnSpPr>
          <p:spPr>
            <a:xfrm rot="8322289" flipH="1" flipV="1">
              <a:off x="5997780" y="627432"/>
              <a:ext cx="2380454" cy="603596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B5E124-D5DF-47E7-B917-477E2D24ABEE}"/>
              </a:ext>
            </a:extLst>
          </p:cNvPr>
          <p:cNvSpPr txBox="1"/>
          <p:nvPr/>
        </p:nvSpPr>
        <p:spPr>
          <a:xfrm>
            <a:off x="2259455" y="4945799"/>
            <a:ext cx="135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울산항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부두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B88395-3994-4C1D-8D67-AD6ACE6AE402}"/>
              </a:ext>
            </a:extLst>
          </p:cNvPr>
          <p:cNvSpPr/>
          <p:nvPr/>
        </p:nvSpPr>
        <p:spPr>
          <a:xfrm>
            <a:off x="-155933" y="-367592"/>
            <a:ext cx="12347933" cy="7619710"/>
          </a:xfrm>
          <a:prstGeom prst="rect">
            <a:avLst/>
          </a:prstGeom>
          <a:solidFill>
            <a:schemeClr val="tx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래픽 4" descr="브레인스토밍 단색으로 채워진">
            <a:extLst>
              <a:ext uri="{FF2B5EF4-FFF2-40B4-BE49-F238E27FC236}">
                <a16:creationId xmlns:a16="http://schemas.microsoft.com/office/drawing/2014/main" id="{14D2FE4F-64BE-4D20-910B-32393BE4A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0073" y="1943701"/>
            <a:ext cx="1485299" cy="1485299"/>
          </a:xfrm>
          <a:prstGeom prst="rect">
            <a:avLst/>
          </a:prstGeom>
        </p:spPr>
      </p:pic>
      <p:pic>
        <p:nvPicPr>
          <p:cNvPr id="7" name="그래픽 6" descr="동전 윤곽선">
            <a:extLst>
              <a:ext uri="{FF2B5EF4-FFF2-40B4-BE49-F238E27FC236}">
                <a16:creationId xmlns:a16="http://schemas.microsoft.com/office/drawing/2014/main" id="{5D842135-5CD4-4B6A-8340-2A9160299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89678" y="1798753"/>
            <a:ext cx="1771058" cy="1771058"/>
          </a:xfrm>
          <a:prstGeom prst="rect">
            <a:avLst/>
          </a:prstGeom>
        </p:spPr>
      </p:pic>
      <p:pic>
        <p:nvPicPr>
          <p:cNvPr id="2050" name="Picture 2" descr="주차장의 상위 뷰. 벡터 일러스트 레이 션 로열티 무료 사진, 그림, 이미지 그리고 스톡포토그래피. Image 67162808.">
            <a:extLst>
              <a:ext uri="{FF2B5EF4-FFF2-40B4-BE49-F238E27FC236}">
                <a16:creationId xmlns:a16="http://schemas.microsoft.com/office/drawing/2014/main" id="{888891CE-C51E-43AE-A404-C59D72A45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311" y="1882383"/>
            <a:ext cx="1615760" cy="161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래픽 23" descr="아래쪽 화살표 단색으로 채워진">
            <a:extLst>
              <a:ext uri="{FF2B5EF4-FFF2-40B4-BE49-F238E27FC236}">
                <a16:creationId xmlns:a16="http://schemas.microsoft.com/office/drawing/2014/main" id="{D085CE87-96F5-4F4C-8018-621794E368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1066" y="2037793"/>
            <a:ext cx="1236385" cy="11541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E3DE66-A5F3-408C-AB48-044F60C03518}"/>
              </a:ext>
            </a:extLst>
          </p:cNvPr>
          <p:cNvSpPr txBox="1"/>
          <p:nvPr/>
        </p:nvSpPr>
        <p:spPr>
          <a:xfrm>
            <a:off x="1981037" y="4034968"/>
            <a:ext cx="202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운반 비용 절감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E6057D-D25B-4C87-B804-A4F3E199AC24}"/>
              </a:ext>
            </a:extLst>
          </p:cNvPr>
          <p:cNvSpPr txBox="1"/>
          <p:nvPr/>
        </p:nvSpPr>
        <p:spPr>
          <a:xfrm>
            <a:off x="4845303" y="4015900"/>
            <a:ext cx="2020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발생 시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즉각적 대응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9494F0-2594-4420-AC42-68B7229B8BE9}"/>
              </a:ext>
            </a:extLst>
          </p:cNvPr>
          <p:cNvSpPr txBox="1"/>
          <p:nvPr/>
        </p:nvSpPr>
        <p:spPr>
          <a:xfrm>
            <a:off x="7733827" y="4034968"/>
            <a:ext cx="259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제품 재고 공간 활용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79479B-5B66-45DE-B1D7-31A97F55D6A1}"/>
              </a:ext>
            </a:extLst>
          </p:cNvPr>
          <p:cNvSpPr/>
          <p:nvPr/>
        </p:nvSpPr>
        <p:spPr>
          <a:xfrm>
            <a:off x="287252" y="68826"/>
            <a:ext cx="1972203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울산항의 장점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34473AB5-84DA-4C6B-A116-9CE90630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43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599D01-0DE9-4BDE-890D-EC917341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30936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DD783A-CB6A-4693-B92A-52D451328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1" y="0"/>
            <a:ext cx="631527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120B4-6977-4974-AA70-6D83A24E5FE0}"/>
              </a:ext>
            </a:extLst>
          </p:cNvPr>
          <p:cNvSpPr txBox="1"/>
          <p:nvPr/>
        </p:nvSpPr>
        <p:spPr>
          <a:xfrm>
            <a:off x="533401" y="563882"/>
            <a:ext cx="1711272" cy="5861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인천항</a:t>
            </a:r>
            <a:endParaRPr lang="en-US" altLang="ko-KR" sz="3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67B32-4C33-4282-B7CC-8D298816D297}"/>
              </a:ext>
            </a:extLst>
          </p:cNvPr>
          <p:cNvSpPr txBox="1"/>
          <p:nvPr/>
        </p:nvSpPr>
        <p:spPr>
          <a:xfrm>
            <a:off x="10241281" y="563881"/>
            <a:ext cx="1950720" cy="58611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부산항</a:t>
            </a:r>
            <a:endParaRPr lang="en-US" altLang="ko-KR" sz="3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ADDA86-E7BB-47F1-A359-618C06FDB034}"/>
              </a:ext>
            </a:extLst>
          </p:cNvPr>
          <p:cNvSpPr/>
          <p:nvPr/>
        </p:nvSpPr>
        <p:spPr>
          <a:xfrm>
            <a:off x="287252" y="68826"/>
            <a:ext cx="1972203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i="1" kern="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타 항만과의 비교</a:t>
            </a:r>
            <a:endParaRPr lang="ko-KR" altLang="en-US" sz="4000" kern="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BDB2B7-75E4-4EE4-94EB-5E7195674EE7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2" descr="경희대학교 빅리더 로고">
              <a:extLst>
                <a:ext uri="{FF2B5EF4-FFF2-40B4-BE49-F238E27FC236}">
                  <a16:creationId xmlns:a16="http://schemas.microsoft.com/office/drawing/2014/main" id="{3A9293C2-8153-424A-AF90-F4B596282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A33117B5-D783-4B18-B70F-81D6EDC5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31618AE0-18A4-4578-B24D-95BD3052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C5F770F8-A74C-4EE5-AA0A-1C4056C3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0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599D01-0DE9-4BDE-890D-EC917341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30936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DD783A-CB6A-4693-B92A-52D451328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1" y="0"/>
            <a:ext cx="631527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120B4-6977-4974-AA70-6D83A24E5FE0}"/>
              </a:ext>
            </a:extLst>
          </p:cNvPr>
          <p:cNvSpPr txBox="1"/>
          <p:nvPr/>
        </p:nvSpPr>
        <p:spPr>
          <a:xfrm>
            <a:off x="533401" y="563882"/>
            <a:ext cx="1711272" cy="5861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인천항</a:t>
            </a:r>
            <a:endParaRPr lang="en-US" altLang="ko-KR" sz="3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67B32-4C33-4282-B7CC-8D298816D297}"/>
              </a:ext>
            </a:extLst>
          </p:cNvPr>
          <p:cNvSpPr txBox="1"/>
          <p:nvPr/>
        </p:nvSpPr>
        <p:spPr>
          <a:xfrm>
            <a:off x="10241281" y="563881"/>
            <a:ext cx="1950720" cy="58611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부산항</a:t>
            </a:r>
            <a:endParaRPr lang="en-US" altLang="ko-KR" sz="3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5BA9D6-61D0-4AFE-B943-4049CFDA5807}"/>
              </a:ext>
            </a:extLst>
          </p:cNvPr>
          <p:cNvSpPr/>
          <p:nvPr/>
        </p:nvSpPr>
        <p:spPr>
          <a:xfrm>
            <a:off x="-247373" y="-380855"/>
            <a:ext cx="13460453" cy="7619710"/>
          </a:xfrm>
          <a:prstGeom prst="rect">
            <a:avLst/>
          </a:prstGeom>
          <a:solidFill>
            <a:schemeClr val="tx1">
              <a:lumMod val="75000"/>
              <a:lumOff val="2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 descr="실외이(가) 표시된 사진&#10;&#10;자동 생성된 설명">
            <a:extLst>
              <a:ext uri="{FF2B5EF4-FFF2-40B4-BE49-F238E27FC236}">
                <a16:creationId xmlns:a16="http://schemas.microsoft.com/office/drawing/2014/main" id="{809E0C03-9E7B-49BC-84DE-1CFBDABA1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954"/>
          <a:stretch/>
        </p:blipFill>
        <p:spPr>
          <a:xfrm>
            <a:off x="391913" y="2711407"/>
            <a:ext cx="2533683" cy="177259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4FDAD3A-BCB2-4EF0-A3D9-040E167A6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39" y="2702826"/>
            <a:ext cx="2658617" cy="17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1EC0F5-11BF-4144-AAE5-57B46406E15E}"/>
              </a:ext>
            </a:extLst>
          </p:cNvPr>
          <p:cNvCxnSpPr>
            <a:cxnSpLocks/>
          </p:cNvCxnSpPr>
          <p:nvPr/>
        </p:nvCxnSpPr>
        <p:spPr>
          <a:xfrm>
            <a:off x="1174213" y="2412247"/>
            <a:ext cx="10205751" cy="3534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69F7D1-AA5A-45E0-B1E4-C02CAD3C4A79}"/>
              </a:ext>
            </a:extLst>
          </p:cNvPr>
          <p:cNvSpPr txBox="1"/>
          <p:nvPr/>
        </p:nvSpPr>
        <p:spPr>
          <a:xfrm>
            <a:off x="690112" y="2148433"/>
            <a:ext cx="1867836" cy="4177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공장 내 주차장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26987-9051-4F3A-A5D0-BBB6FD27EC16}"/>
              </a:ext>
            </a:extLst>
          </p:cNvPr>
          <p:cNvSpPr txBox="1"/>
          <p:nvPr/>
        </p:nvSpPr>
        <p:spPr>
          <a:xfrm>
            <a:off x="3712435" y="2148433"/>
            <a:ext cx="1867836" cy="4177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수출신고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F4BC8-BAAF-4D9C-AF2E-E9EF35FF8291}"/>
              </a:ext>
            </a:extLst>
          </p:cNvPr>
          <p:cNvSpPr txBox="1"/>
          <p:nvPr/>
        </p:nvSpPr>
        <p:spPr>
          <a:xfrm>
            <a:off x="6658482" y="2148433"/>
            <a:ext cx="1867836" cy="4177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차량 검사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CA12FB-1DFA-4FC0-AB87-F93D940B33E3}"/>
              </a:ext>
            </a:extLst>
          </p:cNvPr>
          <p:cNvSpPr txBox="1"/>
          <p:nvPr/>
        </p:nvSpPr>
        <p:spPr>
          <a:xfrm>
            <a:off x="9486902" y="2148433"/>
            <a:ext cx="1867836" cy="4177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부두 도착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63D47FF3-F05E-462E-B3F7-683AB54D7515}"/>
              </a:ext>
            </a:extLst>
          </p:cNvPr>
          <p:cNvSpPr/>
          <p:nvPr/>
        </p:nvSpPr>
        <p:spPr>
          <a:xfrm rot="5400000">
            <a:off x="3029861" y="2346511"/>
            <a:ext cx="210661" cy="13147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dist="38100" algn="l" rotWithShape="0">
              <a:srgbClr val="F9B13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169F5401-17DE-43BB-947F-7817E7B8D2C3}"/>
              </a:ext>
            </a:extLst>
          </p:cNvPr>
          <p:cNvSpPr/>
          <p:nvPr/>
        </p:nvSpPr>
        <p:spPr>
          <a:xfrm rot="5400000">
            <a:off x="5926419" y="2369891"/>
            <a:ext cx="210661" cy="12005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dist="38100" algn="l" rotWithShape="0">
              <a:srgbClr val="F9B13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CC89620F-7F08-4788-AA7A-FFA02F8EBF35}"/>
              </a:ext>
            </a:extLst>
          </p:cNvPr>
          <p:cNvSpPr/>
          <p:nvPr/>
        </p:nvSpPr>
        <p:spPr>
          <a:xfrm rot="5400000">
            <a:off x="8965594" y="2364185"/>
            <a:ext cx="210661" cy="13147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dist="38100" algn="l" rotWithShape="0">
              <a:srgbClr val="F9B13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122" name="Picture 2" descr="관세청, 국민 참여 연구개발(RnD) 첫발">
            <a:extLst>
              <a:ext uri="{FF2B5EF4-FFF2-40B4-BE49-F238E27FC236}">
                <a16:creationId xmlns:a16="http://schemas.microsoft.com/office/drawing/2014/main" id="{9A171070-68BA-433D-9A6E-F389A8D3D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6" b="8464"/>
          <a:stretch/>
        </p:blipFill>
        <p:spPr bwMode="auto">
          <a:xfrm>
            <a:off x="3328191" y="2702826"/>
            <a:ext cx="2572451" cy="177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로로선 (RO-RO)과 자동차운반선 (PCC / PCTC) : 네이버 블로그">
            <a:extLst>
              <a:ext uri="{FF2B5EF4-FFF2-40B4-BE49-F238E27FC236}">
                <a16:creationId xmlns:a16="http://schemas.microsoft.com/office/drawing/2014/main" id="{B08AD86B-6BF9-4C72-AD0C-7EB7F2E0B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r="7732" b="15927"/>
          <a:stretch/>
        </p:blipFill>
        <p:spPr bwMode="auto">
          <a:xfrm>
            <a:off x="9175228" y="2711407"/>
            <a:ext cx="2619391" cy="1772591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0ACB2E-D325-4C37-B1EC-7E836E43DC29}"/>
              </a:ext>
            </a:extLst>
          </p:cNvPr>
          <p:cNvGrpSpPr/>
          <p:nvPr/>
        </p:nvGrpSpPr>
        <p:grpSpPr>
          <a:xfrm>
            <a:off x="9281652" y="6574086"/>
            <a:ext cx="2661806" cy="253546"/>
            <a:chOff x="6600796" y="6379066"/>
            <a:chExt cx="5342662" cy="57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4" name="Picture 2" descr="경희대학교 빅리더 로고">
              <a:extLst>
                <a:ext uri="{FF2B5EF4-FFF2-40B4-BE49-F238E27FC236}">
                  <a16:creationId xmlns:a16="http://schemas.microsoft.com/office/drawing/2014/main" id="{99D75D84-7D8D-469B-82E6-E06266BAC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271" y="6451476"/>
              <a:ext cx="1466187" cy="40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1329E46-60D3-4A48-B849-10562117E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0014" r="11085" b="37317"/>
            <a:stretch/>
          </p:blipFill>
          <p:spPr>
            <a:xfrm>
              <a:off x="6600796" y="6451476"/>
              <a:ext cx="2455193" cy="40652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2A977D-70D5-44E9-B7D1-6A6D6C808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789" y="6379066"/>
              <a:ext cx="950940" cy="579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0FF447-5721-4D78-8555-716CB38B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C96-75A7-4B48-B1E5-8617D62418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27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5E86E50B952AE479FAC3523343DD491" ma:contentTypeVersion="0" ma:contentTypeDescription="새 문서를 만듭니다." ma:contentTypeScope="" ma:versionID="992cd606cf0d9d383bd8a370e2344a5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aca3a1f9f6fb0005e46ee184dc3729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679724-0502-4334-B177-CCD9F90A36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AFC0B4-1E88-4FC4-BF09-BAA4B7954C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D7579-B730-4A2F-B00D-01235012F913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8988</TotalTime>
  <Words>1905</Words>
  <Application>Microsoft Office PowerPoint</Application>
  <PresentationFormat>와이드스크린</PresentationFormat>
  <Paragraphs>463</Paragraphs>
  <Slides>41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9" baseType="lpstr">
      <vt:lpstr>Amasis MT Pro Black</vt:lpstr>
      <vt:lpstr>나눔스퀘어_ac</vt:lpstr>
      <vt:lpstr>Symbol</vt:lpstr>
      <vt:lpstr>배달의민족 주아</vt:lpstr>
      <vt:lpstr>나눔고딕 ExtraBold</vt:lpstr>
      <vt:lpstr>10X10 Bold</vt:lpstr>
      <vt:lpstr>나눔스퀘어_ac ExtraBold</vt:lpstr>
      <vt:lpstr>나눔스퀘어_ac Light</vt:lpstr>
      <vt:lpstr>나눔스퀘어_ac Bold</vt:lpstr>
      <vt:lpstr>맑은 고딕</vt:lpstr>
      <vt:lpstr>AppleSDGothicNeoH00</vt:lpstr>
      <vt:lpstr>나눔명조 ExtraBold</vt:lpstr>
      <vt:lpstr>AppleSDGothicNeoEB00</vt:lpstr>
      <vt:lpstr>Arial</vt:lpstr>
      <vt:lpstr>Wingdings</vt:lpstr>
      <vt:lpstr>나눔바른고딕OTF Light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bigdata01139</dc:creator>
  <cp:lastModifiedBy>김차헌</cp:lastModifiedBy>
  <cp:revision>8</cp:revision>
  <dcterms:created xsi:type="dcterms:W3CDTF">2021-08-23T13:32:23Z</dcterms:created>
  <dcterms:modified xsi:type="dcterms:W3CDTF">2021-09-28T02:43:05Z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0x010100D5E86E50B952AE479FAC3523343DD491</vt:lpwstr>
  </property>
</Properties>
</file>